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7" r:id="rId2"/>
    <p:sldId id="295" r:id="rId3"/>
    <p:sldId id="313" r:id="rId4"/>
    <p:sldId id="301" r:id="rId5"/>
    <p:sldId id="310" r:id="rId6"/>
    <p:sldId id="307" r:id="rId7"/>
    <p:sldId id="324" r:id="rId8"/>
    <p:sldId id="327" r:id="rId9"/>
    <p:sldId id="325" r:id="rId10"/>
    <p:sldId id="286" r:id="rId11"/>
    <p:sldId id="323" r:id="rId12"/>
    <p:sldId id="316" r:id="rId13"/>
    <p:sldId id="322" r:id="rId14"/>
    <p:sldId id="330" r:id="rId15"/>
    <p:sldId id="306" r:id="rId16"/>
    <p:sldId id="298" r:id="rId17"/>
    <p:sldId id="297" r:id="rId18"/>
    <p:sldId id="266" r:id="rId19"/>
    <p:sldId id="300" r:id="rId20"/>
    <p:sldId id="305" r:id="rId21"/>
    <p:sldId id="314" r:id="rId22"/>
    <p:sldId id="31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ien M" initials="LM" lastIdx="1" clrIdx="0">
    <p:extLst>
      <p:ext uri="{19B8F6BF-5375-455C-9EA6-DF929625EA0E}">
        <p15:presenceInfo xmlns:p15="http://schemas.microsoft.com/office/powerpoint/2012/main" userId="Lucien M" providerId="None"/>
      </p:ext>
    </p:extLst>
  </p:cmAuthor>
  <p:cmAuthor id="2" name="James Baldo" initials="JB" lastIdx="17" clrIdx="1">
    <p:extLst>
      <p:ext uri="{19B8F6BF-5375-455C-9EA6-DF929625EA0E}">
        <p15:presenceInfo xmlns:p15="http://schemas.microsoft.com/office/powerpoint/2012/main" userId="James Bald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2C49F-B0B6-B000-E787-C36393B1EB18}" v="50" dt="2021-05-02T22:31:12.209"/>
    <p1510:client id="{1498560D-3047-B3EC-49B7-768B0143F047}" v="2" dt="2021-05-03T01:58:55.657"/>
    <p1510:client id="{32BC8E4D-0AD4-5984-2445-EEE4B9BDF5D2}" v="528" dt="2021-05-03T22:23:32.690"/>
    <p1510:client id="{361C9DDD-1CEE-8F7A-F86B-582B20981FFF}" v="10" dt="2021-05-02T22:37:54.215"/>
    <p1510:client id="{3A11EFBE-9A92-6997-1260-719CE55B837A}" v="2145" dt="2021-05-02T22:20:23.961"/>
    <p1510:client id="{445AC49F-9010-C000-1E10-FE78B57D404F}" v="116" dt="2021-05-03T18:36:00.833"/>
    <p1510:client id="{6E1AC49F-10FC-C000-1E14-022BA2E4F52B}" v="569" dt="2021-05-03T00:02:21.068"/>
    <p1510:client id="{8214C49F-800C-C000-1E10-F0A1A039498E}" v="368" dt="2021-05-02T22:10:27.342"/>
    <p1510:client id="{9B0D9F09-6F7D-6FA9-0AD2-781F381B13D3}" v="206" dt="2021-05-03T22:46:56.343"/>
    <p1510:client id="{9B31CF1C-B841-6A4D-9D7D-FDB6706D73A0}" v="691" dt="2021-05-02T21:53:53.732"/>
    <p1510:client id="{A015FEEE-B013-48C8-91B0-0AB0F0943663}" v="27" dt="2021-05-03T22:57:52.375"/>
    <p1510:client id="{CC60C49F-C0A9-C000-1E10-F3F646AF142A}" v="10" dt="2021-05-03T20:27:14.785"/>
    <p1510:client id="{D35B4A38-0A5F-0C78-02E8-9DD971A57391}" v="275" dt="2021-05-03T14:47:22.9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turner7" userId="S::gturner7@masonlive.gmu.edu::ce1a0d4f-09e0-4cd4-8af5-17877945e032" providerId="AD" clId="Web-{DD6091A6-7812-F3C2-7685-E5FAE34A4E39}"/>
    <pc:docChg chg="modSld">
      <pc:chgData name="gturner7" userId="S::gturner7@masonlive.gmu.edu::ce1a0d4f-09e0-4cd4-8af5-17877945e032" providerId="AD" clId="Web-{DD6091A6-7812-F3C2-7685-E5FAE34A4E39}" dt="2021-05-02T19:06:09.507" v="1"/>
      <pc:docMkLst>
        <pc:docMk/>
      </pc:docMkLst>
      <pc:sldChg chg="modNotes">
        <pc:chgData name="gturner7" userId="S::gturner7@masonlive.gmu.edu::ce1a0d4f-09e0-4cd4-8af5-17877945e032" providerId="AD" clId="Web-{DD6091A6-7812-F3C2-7685-E5FAE34A4E39}" dt="2021-05-02T19:06:09.507" v="1"/>
        <pc:sldMkLst>
          <pc:docMk/>
          <pc:sldMk cId="3963700848" sldId="322"/>
        </pc:sldMkLst>
      </pc:sldChg>
    </pc:docChg>
  </pc:docChgLst>
  <pc:docChgLst>
    <pc:chgData name="mwalsh24" userId="S::mwalsh24@masonlive.gmu.edu::94be1bd3-43b2-4c3b-9593-cf25c6ab8cb1" providerId="AD" clId="Web-{D35B4A38-0A5F-0C78-02E8-9DD971A57391}"/>
    <pc:docChg chg="modSld">
      <pc:chgData name="mwalsh24" userId="S::mwalsh24@masonlive.gmu.edu::94be1bd3-43b2-4c3b-9593-cf25c6ab8cb1" providerId="AD" clId="Web-{D35B4A38-0A5F-0C78-02E8-9DD971A57391}" dt="2021-05-03T14:47:22.902" v="135" actId="20577"/>
      <pc:docMkLst>
        <pc:docMk/>
      </pc:docMkLst>
      <pc:sldChg chg="addSp modSp">
        <pc:chgData name="mwalsh24" userId="S::mwalsh24@masonlive.gmu.edu::94be1bd3-43b2-4c3b-9593-cf25c6ab8cb1" providerId="AD" clId="Web-{D35B4A38-0A5F-0C78-02E8-9DD971A57391}" dt="2021-05-03T14:47:22.902" v="135" actId="20577"/>
        <pc:sldMkLst>
          <pc:docMk/>
          <pc:sldMk cId="3764259988" sldId="330"/>
        </pc:sldMkLst>
        <pc:spChg chg="add mod">
          <ac:chgData name="mwalsh24" userId="S::mwalsh24@masonlive.gmu.edu::94be1bd3-43b2-4c3b-9593-cf25c6ab8cb1" providerId="AD" clId="Web-{D35B4A38-0A5F-0C78-02E8-9DD971A57391}" dt="2021-05-03T14:47:22.902" v="135" actId="20577"/>
          <ac:spMkLst>
            <pc:docMk/>
            <pc:sldMk cId="3764259988" sldId="330"/>
            <ac:spMk id="8" creationId="{E9D96A49-E783-4BEC-BB15-763A406CADBD}"/>
          </ac:spMkLst>
        </pc:spChg>
      </pc:sldChg>
    </pc:docChg>
  </pc:docChgLst>
  <pc:docChgLst>
    <pc:chgData name="gturner7" userId="S::gturner7@masonlive.gmu.edu::ce1a0d4f-09e0-4cd4-8af5-17877945e032" providerId="AD" clId="Web-{C6F0432B-DD88-806E-4D61-130268FC8A66}"/>
    <pc:docChg chg="modSld">
      <pc:chgData name="gturner7" userId="S::gturner7@masonlive.gmu.edu::ce1a0d4f-09e0-4cd4-8af5-17877945e032" providerId="AD" clId="Web-{C6F0432B-DD88-806E-4D61-130268FC8A66}" dt="2021-05-02T23:46:38.312" v="5"/>
      <pc:docMkLst>
        <pc:docMk/>
      </pc:docMkLst>
      <pc:sldChg chg="modNotes">
        <pc:chgData name="gturner7" userId="S::gturner7@masonlive.gmu.edu::ce1a0d4f-09e0-4cd4-8af5-17877945e032" providerId="AD" clId="Web-{C6F0432B-DD88-806E-4D61-130268FC8A66}" dt="2021-05-02T23:46:38.312" v="5"/>
        <pc:sldMkLst>
          <pc:docMk/>
          <pc:sldMk cId="333972594" sldId="324"/>
        </pc:sldMkLst>
      </pc:sldChg>
    </pc:docChg>
  </pc:docChgLst>
  <pc:docChgLst>
    <pc:chgData name="kuruenam" userId="S::kuruenam@masonlive.gmu.edu::b361456c-95c4-4ce7-968d-a5d89ff1a913" providerId="AD" clId="Web-{32BC8E4D-0AD4-5984-2445-EEE4B9BDF5D2}"/>
    <pc:docChg chg="modSld">
      <pc:chgData name="kuruenam" userId="S::kuruenam@masonlive.gmu.edu::b361456c-95c4-4ce7-968d-a5d89ff1a913" providerId="AD" clId="Web-{32BC8E4D-0AD4-5984-2445-EEE4B9BDF5D2}" dt="2021-05-03T22:23:32.675" v="305" actId="20577"/>
      <pc:docMkLst>
        <pc:docMk/>
      </pc:docMkLst>
      <pc:sldChg chg="addSp delSp modSp">
        <pc:chgData name="kuruenam" userId="S::kuruenam@masonlive.gmu.edu::b361456c-95c4-4ce7-968d-a5d89ff1a913" providerId="AD" clId="Web-{32BC8E4D-0AD4-5984-2445-EEE4B9BDF5D2}" dt="2021-05-03T20:54:36.458" v="275" actId="1076"/>
        <pc:sldMkLst>
          <pc:docMk/>
          <pc:sldMk cId="333972594" sldId="324"/>
        </pc:sldMkLst>
        <pc:picChg chg="add mod">
          <ac:chgData name="kuruenam" userId="S::kuruenam@masonlive.gmu.edu::b361456c-95c4-4ce7-968d-a5d89ff1a913" providerId="AD" clId="Web-{32BC8E4D-0AD4-5984-2445-EEE4B9BDF5D2}" dt="2021-05-03T20:50:52.169" v="260" actId="14100"/>
          <ac:picMkLst>
            <pc:docMk/>
            <pc:sldMk cId="333972594" sldId="324"/>
            <ac:picMk id="5" creationId="{75755DF1-5393-45F1-B51D-A8F76C3AEC04}"/>
          </ac:picMkLst>
        </pc:picChg>
        <pc:picChg chg="add mod modCrop">
          <ac:chgData name="kuruenam" userId="S::kuruenam@masonlive.gmu.edu::b361456c-95c4-4ce7-968d-a5d89ff1a913" providerId="AD" clId="Web-{32BC8E4D-0AD4-5984-2445-EEE4B9BDF5D2}" dt="2021-05-03T20:49:28.245" v="254" actId="14100"/>
          <ac:picMkLst>
            <pc:docMk/>
            <pc:sldMk cId="333972594" sldId="324"/>
            <ac:picMk id="6" creationId="{3C4A7D35-ECC7-40B2-A9E5-E6C2D44BCF20}"/>
          </ac:picMkLst>
        </pc:picChg>
        <pc:picChg chg="del">
          <ac:chgData name="kuruenam" userId="S::kuruenam@masonlive.gmu.edu::b361456c-95c4-4ce7-968d-a5d89ff1a913" providerId="AD" clId="Web-{32BC8E4D-0AD4-5984-2445-EEE4B9BDF5D2}" dt="2021-05-03T20:43:25.796" v="200"/>
          <ac:picMkLst>
            <pc:docMk/>
            <pc:sldMk cId="333972594" sldId="324"/>
            <ac:picMk id="7" creationId="{436406A9-C574-4E98-B55B-54F08B995EA3}"/>
          </ac:picMkLst>
        </pc:picChg>
        <pc:picChg chg="del">
          <ac:chgData name="kuruenam" userId="S::kuruenam@masonlive.gmu.edu::b361456c-95c4-4ce7-968d-a5d89ff1a913" providerId="AD" clId="Web-{32BC8E4D-0AD4-5984-2445-EEE4B9BDF5D2}" dt="2021-05-03T20:46:58.818" v="220"/>
          <ac:picMkLst>
            <pc:docMk/>
            <pc:sldMk cId="333972594" sldId="324"/>
            <ac:picMk id="8" creationId="{1968B103-E8AC-4FE8-9280-573ADCDD64FB}"/>
          </ac:picMkLst>
        </pc:picChg>
        <pc:picChg chg="add mod">
          <ac:chgData name="kuruenam" userId="S::kuruenam@masonlive.gmu.edu::b361456c-95c4-4ce7-968d-a5d89ff1a913" providerId="AD" clId="Web-{32BC8E4D-0AD4-5984-2445-EEE4B9BDF5D2}" dt="2021-05-03T20:52:43.517" v="264" actId="14100"/>
          <ac:picMkLst>
            <pc:docMk/>
            <pc:sldMk cId="333972594" sldId="324"/>
            <ac:picMk id="9" creationId="{5BE21DB0-CD5C-4CD7-99CB-B7DB891791E7}"/>
          </ac:picMkLst>
        </pc:picChg>
        <pc:picChg chg="add del mod">
          <ac:chgData name="kuruenam" userId="S::kuruenam@masonlive.gmu.edu::b361456c-95c4-4ce7-968d-a5d89ff1a913" providerId="AD" clId="Web-{32BC8E4D-0AD4-5984-2445-EEE4B9BDF5D2}" dt="2021-05-03T20:49:02.916" v="245"/>
          <ac:picMkLst>
            <pc:docMk/>
            <pc:sldMk cId="333972594" sldId="324"/>
            <ac:picMk id="10" creationId="{E42B6ED7-C1CA-4981-A449-37DE014FD669}"/>
          </ac:picMkLst>
        </pc:picChg>
        <pc:picChg chg="add mod modCrop">
          <ac:chgData name="kuruenam" userId="S::kuruenam@masonlive.gmu.edu::b361456c-95c4-4ce7-968d-a5d89ff1a913" providerId="AD" clId="Web-{32BC8E4D-0AD4-5984-2445-EEE4B9BDF5D2}" dt="2021-05-03T20:54:36.458" v="275" actId="1076"/>
          <ac:picMkLst>
            <pc:docMk/>
            <pc:sldMk cId="333972594" sldId="324"/>
            <ac:picMk id="11" creationId="{2EE0B61A-7689-4219-B65A-B809729026C2}"/>
          </ac:picMkLst>
        </pc:picChg>
      </pc:sldChg>
      <pc:sldChg chg="modSp">
        <pc:chgData name="kuruenam" userId="S::kuruenam@masonlive.gmu.edu::b361456c-95c4-4ce7-968d-a5d89ff1a913" providerId="AD" clId="Web-{32BC8E4D-0AD4-5984-2445-EEE4B9BDF5D2}" dt="2021-05-03T22:23:32.675" v="305" actId="20577"/>
        <pc:sldMkLst>
          <pc:docMk/>
          <pc:sldMk cId="3764259988" sldId="330"/>
        </pc:sldMkLst>
        <pc:spChg chg="mod">
          <ac:chgData name="kuruenam" userId="S::kuruenam@masonlive.gmu.edu::b361456c-95c4-4ce7-968d-a5d89ff1a913" providerId="AD" clId="Web-{32BC8E4D-0AD4-5984-2445-EEE4B9BDF5D2}" dt="2021-05-03T20:41:09.979" v="198" actId="20577"/>
          <ac:spMkLst>
            <pc:docMk/>
            <pc:sldMk cId="3764259988" sldId="330"/>
            <ac:spMk id="3" creationId="{75A3D6C8-A4D4-42D3-9164-372AA608E9D9}"/>
          </ac:spMkLst>
        </pc:spChg>
        <pc:spChg chg="mod">
          <ac:chgData name="kuruenam" userId="S::kuruenam@masonlive.gmu.edu::b361456c-95c4-4ce7-968d-a5d89ff1a913" providerId="AD" clId="Web-{32BC8E4D-0AD4-5984-2445-EEE4B9BDF5D2}" dt="2021-05-03T22:23:32.675" v="305" actId="20577"/>
          <ac:spMkLst>
            <pc:docMk/>
            <pc:sldMk cId="3764259988" sldId="330"/>
            <ac:spMk id="8" creationId="{E9D96A49-E783-4BEC-BB15-763A406CADBD}"/>
          </ac:spMkLst>
        </pc:spChg>
      </pc:sldChg>
    </pc:docChg>
  </pc:docChgLst>
  <pc:docChgLst>
    <pc:chgData name="mwalsh24" userId="S::mwalsh24@masonlive.gmu.edu::94be1bd3-43b2-4c3b-9593-cf25c6ab8cb1" providerId="AD" clId="Web-{9B31CF1C-B841-6A4D-9D7D-FDB6706D73A0}"/>
    <pc:docChg chg="modSld sldOrd">
      <pc:chgData name="mwalsh24" userId="S::mwalsh24@masonlive.gmu.edu::94be1bd3-43b2-4c3b-9593-cf25c6ab8cb1" providerId="AD" clId="Web-{9B31CF1C-B841-6A4D-9D7D-FDB6706D73A0}" dt="2021-05-02T21:53:53.732" v="385"/>
      <pc:docMkLst>
        <pc:docMk/>
      </pc:docMkLst>
      <pc:sldChg chg="modSp">
        <pc:chgData name="mwalsh24" userId="S::mwalsh24@masonlive.gmu.edu::94be1bd3-43b2-4c3b-9593-cf25c6ab8cb1" providerId="AD" clId="Web-{9B31CF1C-B841-6A4D-9D7D-FDB6706D73A0}" dt="2021-05-02T21:35:58.240" v="241" actId="20577"/>
        <pc:sldMkLst>
          <pc:docMk/>
          <pc:sldMk cId="1327421096" sldId="301"/>
        </pc:sldMkLst>
        <pc:spChg chg="mod">
          <ac:chgData name="mwalsh24" userId="S::mwalsh24@masonlive.gmu.edu::94be1bd3-43b2-4c3b-9593-cf25c6ab8cb1" providerId="AD" clId="Web-{9B31CF1C-B841-6A4D-9D7D-FDB6706D73A0}" dt="2021-05-02T21:35:58.240" v="241" actId="20577"/>
          <ac:spMkLst>
            <pc:docMk/>
            <pc:sldMk cId="1327421096" sldId="301"/>
            <ac:spMk id="3" creationId="{C06742CC-9283-4085-B743-65166A774F04}"/>
          </ac:spMkLst>
        </pc:spChg>
      </pc:sldChg>
      <pc:sldChg chg="modSp">
        <pc:chgData name="mwalsh24" userId="S::mwalsh24@masonlive.gmu.edu::94be1bd3-43b2-4c3b-9593-cf25c6ab8cb1" providerId="AD" clId="Web-{9B31CF1C-B841-6A4D-9D7D-FDB6706D73A0}" dt="2021-05-02T21:40:00.823" v="304" actId="1076"/>
        <pc:sldMkLst>
          <pc:docMk/>
          <pc:sldMk cId="2790010330" sldId="307"/>
        </pc:sldMkLst>
        <pc:spChg chg="mod">
          <ac:chgData name="mwalsh24" userId="S::mwalsh24@masonlive.gmu.edu::94be1bd3-43b2-4c3b-9593-cf25c6ab8cb1" providerId="AD" clId="Web-{9B31CF1C-B841-6A4D-9D7D-FDB6706D73A0}" dt="2021-05-02T21:40:00.823" v="304" actId="1076"/>
          <ac:spMkLst>
            <pc:docMk/>
            <pc:sldMk cId="2790010330" sldId="307"/>
            <ac:spMk id="8" creationId="{6F8F02E7-82E7-46AF-9A30-C1800A5C5947}"/>
          </ac:spMkLst>
        </pc:spChg>
        <pc:picChg chg="mod">
          <ac:chgData name="mwalsh24" userId="S::mwalsh24@masonlive.gmu.edu::94be1bd3-43b2-4c3b-9593-cf25c6ab8cb1" providerId="AD" clId="Web-{9B31CF1C-B841-6A4D-9D7D-FDB6706D73A0}" dt="2021-05-02T21:39:45.807" v="302" actId="14100"/>
          <ac:picMkLst>
            <pc:docMk/>
            <pc:sldMk cId="2790010330" sldId="307"/>
            <ac:picMk id="3" creationId="{37B423CF-6263-4FDF-85BA-737869D9DFF1}"/>
          </ac:picMkLst>
        </pc:picChg>
      </pc:sldChg>
      <pc:sldChg chg="modSp">
        <pc:chgData name="mwalsh24" userId="S::mwalsh24@masonlive.gmu.edu::94be1bd3-43b2-4c3b-9593-cf25c6ab8cb1" providerId="AD" clId="Web-{9B31CF1C-B841-6A4D-9D7D-FDB6706D73A0}" dt="2021-05-02T21:37:15.898" v="301"/>
        <pc:sldMkLst>
          <pc:docMk/>
          <pc:sldMk cId="845920004" sldId="310"/>
        </pc:sldMkLst>
        <pc:graphicFrameChg chg="mod modGraphic">
          <ac:chgData name="mwalsh24" userId="S::mwalsh24@masonlive.gmu.edu::94be1bd3-43b2-4c3b-9593-cf25c6ab8cb1" providerId="AD" clId="Web-{9B31CF1C-B841-6A4D-9D7D-FDB6706D73A0}" dt="2021-05-02T21:37:15.898" v="301"/>
          <ac:graphicFrameMkLst>
            <pc:docMk/>
            <pc:sldMk cId="845920004" sldId="310"/>
            <ac:graphicFrameMk id="11" creationId="{BEAE3DAD-64ED-433D-80E0-9CA34885F483}"/>
          </ac:graphicFrameMkLst>
        </pc:graphicFrameChg>
      </pc:sldChg>
      <pc:sldChg chg="addSp delSp modSp ord">
        <pc:chgData name="mwalsh24" userId="S::mwalsh24@masonlive.gmu.edu::94be1bd3-43b2-4c3b-9593-cf25c6ab8cb1" providerId="AD" clId="Web-{9B31CF1C-B841-6A4D-9D7D-FDB6706D73A0}" dt="2021-05-02T21:53:53.732" v="385"/>
        <pc:sldMkLst>
          <pc:docMk/>
          <pc:sldMk cId="2924583730" sldId="318"/>
        </pc:sldMkLst>
        <pc:picChg chg="add del mod">
          <ac:chgData name="mwalsh24" userId="S::mwalsh24@masonlive.gmu.edu::94be1bd3-43b2-4c3b-9593-cf25c6ab8cb1" providerId="AD" clId="Web-{9B31CF1C-B841-6A4D-9D7D-FDB6706D73A0}" dt="2021-05-02T21:41:29.747" v="310"/>
          <ac:picMkLst>
            <pc:docMk/>
            <pc:sldMk cId="2924583730" sldId="318"/>
            <ac:picMk id="5" creationId="{DBE23EED-DF1C-4DA7-A590-7BF21D8B346D}"/>
          </ac:picMkLst>
        </pc:picChg>
        <pc:picChg chg="mod">
          <ac:chgData name="mwalsh24" userId="S::mwalsh24@masonlive.gmu.edu::94be1bd3-43b2-4c3b-9593-cf25c6ab8cb1" providerId="AD" clId="Web-{9B31CF1C-B841-6A4D-9D7D-FDB6706D73A0}" dt="2021-05-02T21:41:38.685" v="312" actId="14100"/>
          <ac:picMkLst>
            <pc:docMk/>
            <pc:sldMk cId="2924583730" sldId="318"/>
            <ac:picMk id="7" creationId="{D1DA621B-5515-49F8-8732-A9B60A3144B7}"/>
          </ac:picMkLst>
        </pc:picChg>
        <pc:picChg chg="mod">
          <ac:chgData name="mwalsh24" userId="S::mwalsh24@masonlive.gmu.edu::94be1bd3-43b2-4c3b-9593-cf25c6ab8cb1" providerId="AD" clId="Web-{9B31CF1C-B841-6A4D-9D7D-FDB6706D73A0}" dt="2021-05-02T21:44:39.735" v="314" actId="14100"/>
          <ac:picMkLst>
            <pc:docMk/>
            <pc:sldMk cId="2924583730" sldId="318"/>
            <ac:picMk id="10" creationId="{8069248C-3F0A-46D8-90C5-DF833AF492F3}"/>
          </ac:picMkLst>
        </pc:picChg>
      </pc:sldChg>
      <pc:sldChg chg="addSp delSp modSp">
        <pc:chgData name="mwalsh24" userId="S::mwalsh24@masonlive.gmu.edu::94be1bd3-43b2-4c3b-9593-cf25c6ab8cb1" providerId="AD" clId="Web-{9B31CF1C-B841-6A4D-9D7D-FDB6706D73A0}" dt="2021-05-02T21:53:27.169" v="384" actId="14100"/>
        <pc:sldMkLst>
          <pc:docMk/>
          <pc:sldMk cId="3173178385" sldId="327"/>
        </pc:sldMkLst>
        <pc:spChg chg="add mod">
          <ac:chgData name="mwalsh24" userId="S::mwalsh24@masonlive.gmu.edu::94be1bd3-43b2-4c3b-9593-cf25c6ab8cb1" providerId="AD" clId="Web-{9B31CF1C-B841-6A4D-9D7D-FDB6706D73A0}" dt="2021-05-02T21:53:18.919" v="383" actId="14100"/>
          <ac:spMkLst>
            <pc:docMk/>
            <pc:sldMk cId="3173178385" sldId="327"/>
            <ac:spMk id="12" creationId="{331449A9-2FCB-4533-B6AB-C3F90D74E626}"/>
          </ac:spMkLst>
        </pc:spChg>
        <pc:picChg chg="add del mod">
          <ac:chgData name="mwalsh24" userId="S::mwalsh24@masonlive.gmu.edu::94be1bd3-43b2-4c3b-9593-cf25c6ab8cb1" providerId="AD" clId="Web-{9B31CF1C-B841-6A4D-9D7D-FDB6706D73A0}" dt="2021-05-02T21:51:59.245" v="320"/>
          <ac:picMkLst>
            <pc:docMk/>
            <pc:sldMk cId="3173178385" sldId="327"/>
            <ac:picMk id="3" creationId="{2F186C91-0BA0-450C-B2D8-DF10320931E1}"/>
          </ac:picMkLst>
        </pc:picChg>
        <pc:picChg chg="mod">
          <ac:chgData name="mwalsh24" userId="S::mwalsh24@masonlive.gmu.edu::94be1bd3-43b2-4c3b-9593-cf25c6ab8cb1" providerId="AD" clId="Web-{9B31CF1C-B841-6A4D-9D7D-FDB6706D73A0}" dt="2021-05-02T21:51:44.870" v="318" actId="14100"/>
          <ac:picMkLst>
            <pc:docMk/>
            <pc:sldMk cId="3173178385" sldId="327"/>
            <ac:picMk id="8" creationId="{30B906D5-E746-43A5-88B0-38362488CA4D}"/>
          </ac:picMkLst>
        </pc:picChg>
        <pc:picChg chg="add mod">
          <ac:chgData name="mwalsh24" userId="S::mwalsh24@masonlive.gmu.edu::94be1bd3-43b2-4c3b-9593-cf25c6ab8cb1" providerId="AD" clId="Web-{9B31CF1C-B841-6A4D-9D7D-FDB6706D73A0}" dt="2021-05-02T21:53:27.169" v="384" actId="14100"/>
          <ac:picMkLst>
            <pc:docMk/>
            <pc:sldMk cId="3173178385" sldId="327"/>
            <ac:picMk id="10" creationId="{C8943FED-992C-484D-ACB5-25E750CFBC2F}"/>
          </ac:picMkLst>
        </pc:picChg>
      </pc:sldChg>
    </pc:docChg>
  </pc:docChgLst>
  <pc:docChgLst>
    <pc:chgData name="rvavra" userId="S::rvavra@masonlive.gmu.edu::cf166438-bd9e-4941-b59e-655d2d546fc8" providerId="AD" clId="Web-{9DA7C39F-60F7-C000-1E14-03D09AF0FA14}"/>
    <pc:docChg chg="modSld">
      <pc:chgData name="rvavra" userId="S::rvavra@masonlive.gmu.edu::cf166438-bd9e-4941-b59e-655d2d546fc8" providerId="AD" clId="Web-{9DA7C39F-60F7-C000-1E14-03D09AF0FA14}" dt="2021-05-01T14:28:06.817" v="15" actId="20577"/>
      <pc:docMkLst>
        <pc:docMk/>
      </pc:docMkLst>
      <pc:sldChg chg="addSp modSp">
        <pc:chgData name="rvavra" userId="S::rvavra@masonlive.gmu.edu::cf166438-bd9e-4941-b59e-655d2d546fc8" providerId="AD" clId="Web-{9DA7C39F-60F7-C000-1E14-03D09AF0FA14}" dt="2021-05-01T14:28:06.817" v="15" actId="20577"/>
        <pc:sldMkLst>
          <pc:docMk/>
          <pc:sldMk cId="1767784905" sldId="320"/>
        </pc:sldMkLst>
        <pc:spChg chg="add mod">
          <ac:chgData name="rvavra" userId="S::rvavra@masonlive.gmu.edu::cf166438-bd9e-4941-b59e-655d2d546fc8" providerId="AD" clId="Web-{9DA7C39F-60F7-C000-1E14-03D09AF0FA14}" dt="2021-05-01T14:28:06.817" v="15" actId="20577"/>
          <ac:spMkLst>
            <pc:docMk/>
            <pc:sldMk cId="1767784905" sldId="320"/>
            <ac:spMk id="3" creationId="{B3040D16-5221-46BB-B584-6F6C2A642123}"/>
          </ac:spMkLst>
        </pc:spChg>
        <pc:picChg chg="mod">
          <ac:chgData name="rvavra" userId="S::rvavra@masonlive.gmu.edu::cf166438-bd9e-4941-b59e-655d2d546fc8" providerId="AD" clId="Web-{9DA7C39F-60F7-C000-1E14-03D09AF0FA14}" dt="2021-05-01T14:27:48.676" v="1" actId="1076"/>
          <ac:picMkLst>
            <pc:docMk/>
            <pc:sldMk cId="1767784905" sldId="320"/>
            <ac:picMk id="4" creationId="{957F9D70-6194-4D1A-87D2-A8774B82ECCA}"/>
          </ac:picMkLst>
        </pc:picChg>
      </pc:sldChg>
    </pc:docChg>
  </pc:docChgLst>
  <pc:docChgLst>
    <pc:chgData name="mwalsh24" userId="S::mwalsh24@masonlive.gmu.edu::94be1bd3-43b2-4c3b-9593-cf25c6ab8cb1" providerId="AD" clId="Web-{132C5459-87D5-2E10-3F70-CA376AA55A0B}"/>
    <pc:docChg chg="modSld">
      <pc:chgData name="mwalsh24" userId="S::mwalsh24@masonlive.gmu.edu::94be1bd3-43b2-4c3b-9593-cf25c6ab8cb1" providerId="AD" clId="Web-{132C5459-87D5-2E10-3F70-CA376AA55A0B}" dt="2021-05-01T14:14:34.870" v="53" actId="1076"/>
      <pc:docMkLst>
        <pc:docMk/>
      </pc:docMkLst>
      <pc:sldChg chg="addSp modSp">
        <pc:chgData name="mwalsh24" userId="S::mwalsh24@masonlive.gmu.edu::94be1bd3-43b2-4c3b-9593-cf25c6ab8cb1" providerId="AD" clId="Web-{132C5459-87D5-2E10-3F70-CA376AA55A0B}" dt="2021-05-01T14:14:34.870" v="53" actId="1076"/>
        <pc:sldMkLst>
          <pc:docMk/>
          <pc:sldMk cId="2924583730" sldId="318"/>
        </pc:sldMkLst>
        <pc:spChg chg="add mod">
          <ac:chgData name="mwalsh24" userId="S::mwalsh24@masonlive.gmu.edu::94be1bd3-43b2-4c3b-9593-cf25c6ab8cb1" providerId="AD" clId="Web-{132C5459-87D5-2E10-3F70-CA376AA55A0B}" dt="2021-05-01T14:14:34.870" v="53" actId="1076"/>
          <ac:spMkLst>
            <pc:docMk/>
            <pc:sldMk cId="2924583730" sldId="318"/>
            <ac:spMk id="4" creationId="{CFB8D611-E292-4C7C-8582-53EA7BA0798A}"/>
          </ac:spMkLst>
        </pc:spChg>
        <pc:spChg chg="add mod">
          <ac:chgData name="mwalsh24" userId="S::mwalsh24@masonlive.gmu.edu::94be1bd3-43b2-4c3b-9593-cf25c6ab8cb1" providerId="AD" clId="Web-{132C5459-87D5-2E10-3F70-CA376AA55A0B}" dt="2021-05-01T14:14:24.167" v="52" actId="1076"/>
          <ac:spMkLst>
            <pc:docMk/>
            <pc:sldMk cId="2924583730" sldId="318"/>
            <ac:spMk id="11" creationId="{D4997D14-EE1B-47BE-AC16-654CB49B4223}"/>
          </ac:spMkLst>
        </pc:spChg>
      </pc:sldChg>
    </pc:docChg>
  </pc:docChgLst>
  <pc:docChgLst>
    <pc:chgData name="mwalsh24" userId="S::mwalsh24@masonlive.gmu.edu::94be1bd3-43b2-4c3b-9593-cf25c6ab8cb1" providerId="AD" clId="Web-{CC60C49F-C0A9-C000-1E10-F3F646AF142A}"/>
    <pc:docChg chg="delSld modSld">
      <pc:chgData name="mwalsh24" userId="S::mwalsh24@masonlive.gmu.edu::94be1bd3-43b2-4c3b-9593-cf25c6ab8cb1" providerId="AD" clId="Web-{CC60C49F-C0A9-C000-1E10-F3F646AF142A}" dt="2021-05-03T20:27:14.785" v="9"/>
      <pc:docMkLst>
        <pc:docMk/>
      </pc:docMkLst>
      <pc:sldChg chg="del">
        <pc:chgData name="mwalsh24" userId="S::mwalsh24@masonlive.gmu.edu::94be1bd3-43b2-4c3b-9593-cf25c6ab8cb1" providerId="AD" clId="Web-{CC60C49F-C0A9-C000-1E10-F3F646AF142A}" dt="2021-05-03T20:21:49.699" v="6"/>
        <pc:sldMkLst>
          <pc:docMk/>
          <pc:sldMk cId="3656104914" sldId="263"/>
        </pc:sldMkLst>
      </pc:sldChg>
      <pc:sldChg chg="modSp">
        <pc:chgData name="mwalsh24" userId="S::mwalsh24@masonlive.gmu.edu::94be1bd3-43b2-4c3b-9593-cf25c6ab8cb1" providerId="AD" clId="Web-{CC60C49F-C0A9-C000-1E10-F3F646AF142A}" dt="2021-05-03T20:22:59.279" v="8" actId="1076"/>
        <pc:sldMkLst>
          <pc:docMk/>
          <pc:sldMk cId="341383064" sldId="266"/>
        </pc:sldMkLst>
        <pc:spChg chg="mod">
          <ac:chgData name="mwalsh24" userId="S::mwalsh24@masonlive.gmu.edu::94be1bd3-43b2-4c3b-9593-cf25c6ab8cb1" providerId="AD" clId="Web-{CC60C49F-C0A9-C000-1E10-F3F646AF142A}" dt="2021-05-03T20:22:59.279" v="8" actId="1076"/>
          <ac:spMkLst>
            <pc:docMk/>
            <pc:sldMk cId="341383064" sldId="266"/>
            <ac:spMk id="3" creationId="{00000000-0000-0000-0000-000000000000}"/>
          </ac:spMkLst>
        </pc:spChg>
      </pc:sldChg>
      <pc:sldChg chg="del">
        <pc:chgData name="mwalsh24" userId="S::mwalsh24@masonlive.gmu.edu::94be1bd3-43b2-4c3b-9593-cf25c6ab8cb1" providerId="AD" clId="Web-{CC60C49F-C0A9-C000-1E10-F3F646AF142A}" dt="2021-05-03T20:21:48.527" v="4"/>
        <pc:sldMkLst>
          <pc:docMk/>
          <pc:sldMk cId="1614414585" sldId="269"/>
        </pc:sldMkLst>
      </pc:sldChg>
      <pc:sldChg chg="del">
        <pc:chgData name="mwalsh24" userId="S::mwalsh24@masonlive.gmu.edu::94be1bd3-43b2-4c3b-9593-cf25c6ab8cb1" providerId="AD" clId="Web-{CC60C49F-C0A9-C000-1E10-F3F646AF142A}" dt="2021-05-03T20:21:47.886" v="3"/>
        <pc:sldMkLst>
          <pc:docMk/>
          <pc:sldMk cId="2187870289" sldId="270"/>
        </pc:sldMkLst>
      </pc:sldChg>
      <pc:sldChg chg="del">
        <pc:chgData name="mwalsh24" userId="S::mwalsh24@masonlive.gmu.edu::94be1bd3-43b2-4c3b-9593-cf25c6ab8cb1" providerId="AD" clId="Web-{CC60C49F-C0A9-C000-1E10-F3F646AF142A}" dt="2021-05-03T20:21:48.980" v="5"/>
        <pc:sldMkLst>
          <pc:docMk/>
          <pc:sldMk cId="1716043247" sldId="273"/>
        </pc:sldMkLst>
      </pc:sldChg>
      <pc:sldChg chg="del">
        <pc:chgData name="mwalsh24" userId="S::mwalsh24@masonlive.gmu.edu::94be1bd3-43b2-4c3b-9593-cf25c6ab8cb1" providerId="AD" clId="Web-{CC60C49F-C0A9-C000-1E10-F3F646AF142A}" dt="2021-05-03T20:21:41.714" v="1"/>
        <pc:sldMkLst>
          <pc:docMk/>
          <pc:sldMk cId="2275300116" sldId="278"/>
        </pc:sldMkLst>
      </pc:sldChg>
      <pc:sldChg chg="del">
        <pc:chgData name="mwalsh24" userId="S::mwalsh24@masonlive.gmu.edu::94be1bd3-43b2-4c3b-9593-cf25c6ab8cb1" providerId="AD" clId="Web-{CC60C49F-C0A9-C000-1E10-F3F646AF142A}" dt="2021-05-03T20:21:46.777" v="2"/>
        <pc:sldMkLst>
          <pc:docMk/>
          <pc:sldMk cId="1079016334" sldId="285"/>
        </pc:sldMkLst>
      </pc:sldChg>
      <pc:sldChg chg="delSp">
        <pc:chgData name="mwalsh24" userId="S::mwalsh24@masonlive.gmu.edu::94be1bd3-43b2-4c3b-9593-cf25c6ab8cb1" providerId="AD" clId="Web-{CC60C49F-C0A9-C000-1E10-F3F646AF142A}" dt="2021-05-03T20:27:14.785" v="9"/>
        <pc:sldMkLst>
          <pc:docMk/>
          <pc:sldMk cId="61542074" sldId="286"/>
        </pc:sldMkLst>
        <pc:spChg chg="del">
          <ac:chgData name="mwalsh24" userId="S::mwalsh24@masonlive.gmu.edu::94be1bd3-43b2-4c3b-9593-cf25c6ab8cb1" providerId="AD" clId="Web-{CC60C49F-C0A9-C000-1E10-F3F646AF142A}" dt="2021-05-03T20:27:14.785" v="9"/>
          <ac:spMkLst>
            <pc:docMk/>
            <pc:sldMk cId="61542074" sldId="286"/>
            <ac:spMk id="3" creationId="{1EBA416C-8240-45A7-A780-28EC26ACB915}"/>
          </ac:spMkLst>
        </pc:spChg>
      </pc:sldChg>
      <pc:sldChg chg="del">
        <pc:chgData name="mwalsh24" userId="S::mwalsh24@masonlive.gmu.edu::94be1bd3-43b2-4c3b-9593-cf25c6ab8cb1" providerId="AD" clId="Web-{CC60C49F-C0A9-C000-1E10-F3F646AF142A}" dt="2021-05-03T20:21:40.245" v="0"/>
        <pc:sldMkLst>
          <pc:docMk/>
          <pc:sldMk cId="3280923129" sldId="287"/>
        </pc:sldMkLst>
      </pc:sldChg>
    </pc:docChg>
  </pc:docChgLst>
  <pc:docChgLst>
    <pc:chgData name="gturner7" userId="S::gturner7@masonlive.gmu.edu::ce1a0d4f-09e0-4cd4-8af5-17877945e032" providerId="AD" clId="Web-{361C9DDD-1CEE-8F7A-F86B-582B20981FFF}"/>
    <pc:docChg chg="modSld">
      <pc:chgData name="gturner7" userId="S::gturner7@masonlive.gmu.edu::ce1a0d4f-09e0-4cd4-8af5-17877945e032" providerId="AD" clId="Web-{361C9DDD-1CEE-8F7A-F86B-582B20981FFF}" dt="2021-05-02T22:37:54.215" v="11" actId="1076"/>
      <pc:docMkLst>
        <pc:docMk/>
      </pc:docMkLst>
      <pc:sldChg chg="modNotes">
        <pc:chgData name="gturner7" userId="S::gturner7@masonlive.gmu.edu::ce1a0d4f-09e0-4cd4-8af5-17877945e032" providerId="AD" clId="Web-{361C9DDD-1CEE-8F7A-F86B-582B20981FFF}" dt="2021-05-02T22:34:29.569" v="2"/>
        <pc:sldMkLst>
          <pc:docMk/>
          <pc:sldMk cId="1757593250" sldId="323"/>
        </pc:sldMkLst>
      </pc:sldChg>
      <pc:sldChg chg="modSp">
        <pc:chgData name="gturner7" userId="S::gturner7@masonlive.gmu.edu::ce1a0d4f-09e0-4cd4-8af5-17877945e032" providerId="AD" clId="Web-{361C9DDD-1CEE-8F7A-F86B-582B20981FFF}" dt="2021-05-02T22:37:54.215" v="11" actId="1076"/>
        <pc:sldMkLst>
          <pc:docMk/>
          <pc:sldMk cId="333972594" sldId="324"/>
        </pc:sldMkLst>
        <pc:picChg chg="mod modCrop">
          <ac:chgData name="gturner7" userId="S::gturner7@masonlive.gmu.edu::ce1a0d4f-09e0-4cd4-8af5-17877945e032" providerId="AD" clId="Web-{361C9DDD-1CEE-8F7A-F86B-582B20981FFF}" dt="2021-05-02T22:37:54.215" v="11" actId="1076"/>
          <ac:picMkLst>
            <pc:docMk/>
            <pc:sldMk cId="333972594" sldId="324"/>
            <ac:picMk id="8" creationId="{1968B103-E8AC-4FE8-9280-573ADCDD64FB}"/>
          </ac:picMkLst>
        </pc:picChg>
      </pc:sldChg>
    </pc:docChg>
  </pc:docChgLst>
  <pc:docChgLst>
    <pc:chgData name="gturner7" userId="S::gturner7@masonlive.gmu.edu::ce1a0d4f-09e0-4cd4-8af5-17877945e032" providerId="AD" clId="Web-{6E1AC49F-10FC-C000-1E14-022BA2E4F52B}"/>
    <pc:docChg chg="modSld">
      <pc:chgData name="gturner7" userId="S::gturner7@masonlive.gmu.edu::ce1a0d4f-09e0-4cd4-8af5-17877945e032" providerId="AD" clId="Web-{6E1AC49F-10FC-C000-1E14-022BA2E4F52B}" dt="2021-05-03T00:02:21.068" v="306" actId="1076"/>
      <pc:docMkLst>
        <pc:docMk/>
      </pc:docMkLst>
      <pc:sldChg chg="modSp">
        <pc:chgData name="gturner7" userId="S::gturner7@masonlive.gmu.edu::ce1a0d4f-09e0-4cd4-8af5-17877945e032" providerId="AD" clId="Web-{6E1AC49F-10FC-C000-1E14-022BA2E4F52B}" dt="2021-05-03T00:00:04.299" v="254" actId="14100"/>
        <pc:sldMkLst>
          <pc:docMk/>
          <pc:sldMk cId="1950300575" sldId="316"/>
        </pc:sldMkLst>
        <pc:spChg chg="mod">
          <ac:chgData name="gturner7" userId="S::gturner7@masonlive.gmu.edu::ce1a0d4f-09e0-4cd4-8af5-17877945e032" providerId="AD" clId="Web-{6E1AC49F-10FC-C000-1E14-022BA2E4F52B}" dt="2021-05-02T23:59:57.048" v="253" actId="20577"/>
          <ac:spMkLst>
            <pc:docMk/>
            <pc:sldMk cId="1950300575" sldId="316"/>
            <ac:spMk id="5" creationId="{AC1B3507-9B99-4583-AB50-2426AAFE27C1}"/>
          </ac:spMkLst>
        </pc:spChg>
        <pc:picChg chg="mod">
          <ac:chgData name="gturner7" userId="S::gturner7@masonlive.gmu.edu::ce1a0d4f-09e0-4cd4-8af5-17877945e032" providerId="AD" clId="Web-{6E1AC49F-10FC-C000-1E14-022BA2E4F52B}" dt="2021-05-03T00:00:04.299" v="254" actId="14100"/>
          <ac:picMkLst>
            <pc:docMk/>
            <pc:sldMk cId="1950300575" sldId="316"/>
            <ac:picMk id="3" creationId="{820DAE51-FC18-40F0-8D0B-FC27E513421C}"/>
          </ac:picMkLst>
        </pc:picChg>
      </pc:sldChg>
      <pc:sldChg chg="addSp delSp modSp">
        <pc:chgData name="gturner7" userId="S::gturner7@masonlive.gmu.edu::ce1a0d4f-09e0-4cd4-8af5-17877945e032" providerId="AD" clId="Web-{6E1AC49F-10FC-C000-1E14-022BA2E4F52B}" dt="2021-05-02T23:56:13.152" v="202" actId="1076"/>
        <pc:sldMkLst>
          <pc:docMk/>
          <pc:sldMk cId="3963700848" sldId="322"/>
        </pc:sldMkLst>
        <pc:spChg chg="mod">
          <ac:chgData name="gturner7" userId="S::gturner7@masonlive.gmu.edu::ce1a0d4f-09e0-4cd4-8af5-17877945e032" providerId="AD" clId="Web-{6E1AC49F-10FC-C000-1E14-022BA2E4F52B}" dt="2021-05-02T23:56:05.855" v="201" actId="20577"/>
          <ac:spMkLst>
            <pc:docMk/>
            <pc:sldMk cId="3963700848" sldId="322"/>
            <ac:spMk id="9" creationId="{DE17AD8B-7340-41A5-AF27-89100CDD393F}"/>
          </ac:spMkLst>
        </pc:spChg>
        <pc:spChg chg="add mod">
          <ac:chgData name="gturner7" userId="S::gturner7@masonlive.gmu.edu::ce1a0d4f-09e0-4cd4-8af5-17877945e032" providerId="AD" clId="Web-{6E1AC49F-10FC-C000-1E14-022BA2E4F52B}" dt="2021-05-02T23:56:13.152" v="202" actId="1076"/>
          <ac:spMkLst>
            <pc:docMk/>
            <pc:sldMk cId="3963700848" sldId="322"/>
            <ac:spMk id="10" creationId="{88D52DCD-5B45-495B-A19C-8DCC01402A7C}"/>
          </ac:spMkLst>
        </pc:spChg>
        <pc:spChg chg="add del mod">
          <ac:chgData name="gturner7" userId="S::gturner7@masonlive.gmu.edu::ce1a0d4f-09e0-4cd4-8af5-17877945e032" providerId="AD" clId="Web-{6E1AC49F-10FC-C000-1E14-022BA2E4F52B}" dt="2021-05-02T23:54:24.853" v="177"/>
          <ac:spMkLst>
            <pc:docMk/>
            <pc:sldMk cId="3963700848" sldId="322"/>
            <ac:spMk id="11" creationId="{A61958E3-180B-4050-8480-048DD3845370}"/>
          </ac:spMkLst>
        </pc:spChg>
        <pc:spChg chg="add del mod">
          <ac:chgData name="gturner7" userId="S::gturner7@masonlive.gmu.edu::ce1a0d4f-09e0-4cd4-8af5-17877945e032" providerId="AD" clId="Web-{6E1AC49F-10FC-C000-1E14-022BA2E4F52B}" dt="2021-05-02T23:54:22.728" v="175"/>
          <ac:spMkLst>
            <pc:docMk/>
            <pc:sldMk cId="3963700848" sldId="322"/>
            <ac:spMk id="12" creationId="{7F709FCB-9D23-49C0-B080-8718FD45869D}"/>
          </ac:spMkLst>
        </pc:spChg>
      </pc:sldChg>
      <pc:sldChg chg="modSp">
        <pc:chgData name="gturner7" userId="S::gturner7@masonlive.gmu.edu::ce1a0d4f-09e0-4cd4-8af5-17877945e032" providerId="AD" clId="Web-{6E1AC49F-10FC-C000-1E14-022BA2E4F52B}" dt="2021-05-03T00:01:33.613" v="300" actId="20577"/>
        <pc:sldMkLst>
          <pc:docMk/>
          <pc:sldMk cId="1757593250" sldId="323"/>
        </pc:sldMkLst>
        <pc:spChg chg="mod">
          <ac:chgData name="gturner7" userId="S::gturner7@masonlive.gmu.edu::ce1a0d4f-09e0-4cd4-8af5-17877945e032" providerId="AD" clId="Web-{6E1AC49F-10FC-C000-1E14-022BA2E4F52B}" dt="2021-05-03T00:01:33.613" v="300" actId="20577"/>
          <ac:spMkLst>
            <pc:docMk/>
            <pc:sldMk cId="1757593250" sldId="323"/>
            <ac:spMk id="8" creationId="{D820D678-0997-498C-8DA0-8A610EE08067}"/>
          </ac:spMkLst>
        </pc:spChg>
      </pc:sldChg>
      <pc:sldChg chg="modSp">
        <pc:chgData name="gturner7" userId="S::gturner7@masonlive.gmu.edu::ce1a0d4f-09e0-4cd4-8af5-17877945e032" providerId="AD" clId="Web-{6E1AC49F-10FC-C000-1E14-022BA2E4F52B}" dt="2021-05-03T00:02:21.068" v="306" actId="1076"/>
        <pc:sldMkLst>
          <pc:docMk/>
          <pc:sldMk cId="333972594" sldId="324"/>
        </pc:sldMkLst>
        <pc:spChg chg="mod">
          <ac:chgData name="gturner7" userId="S::gturner7@masonlive.gmu.edu::ce1a0d4f-09e0-4cd4-8af5-17877945e032" providerId="AD" clId="Web-{6E1AC49F-10FC-C000-1E14-022BA2E4F52B}" dt="2021-05-03T00:02:21.068" v="306" actId="1076"/>
          <ac:spMkLst>
            <pc:docMk/>
            <pc:sldMk cId="333972594" sldId="324"/>
            <ac:spMk id="2" creationId="{12C24A6E-C75B-4DFA-9323-C661FFF18299}"/>
          </ac:spMkLst>
        </pc:spChg>
        <pc:spChg chg="mod">
          <ac:chgData name="gturner7" userId="S::gturner7@masonlive.gmu.edu::ce1a0d4f-09e0-4cd4-8af5-17877945e032" providerId="AD" clId="Web-{6E1AC49F-10FC-C000-1E14-022BA2E4F52B}" dt="2021-05-02T23:58:08.999" v="251" actId="20577"/>
          <ac:spMkLst>
            <pc:docMk/>
            <pc:sldMk cId="333972594" sldId="324"/>
            <ac:spMk id="3" creationId="{693410EB-9194-4304-AC20-4CBDC193D326}"/>
          </ac:spMkLst>
        </pc:spChg>
        <pc:spChg chg="mod">
          <ac:chgData name="gturner7" userId="S::gturner7@masonlive.gmu.edu::ce1a0d4f-09e0-4cd4-8af5-17877945e032" providerId="AD" clId="Web-{6E1AC49F-10FC-C000-1E14-022BA2E4F52B}" dt="2021-05-02T23:57:55.952" v="238" actId="1076"/>
          <ac:spMkLst>
            <pc:docMk/>
            <pc:sldMk cId="333972594" sldId="324"/>
            <ac:spMk id="4" creationId="{11427621-67BA-483A-AA7A-9ADDBF86C890}"/>
          </ac:spMkLst>
        </pc:spChg>
        <pc:picChg chg="mod ord">
          <ac:chgData name="gturner7" userId="S::gturner7@masonlive.gmu.edu::ce1a0d4f-09e0-4cd4-8af5-17877945e032" providerId="AD" clId="Web-{6E1AC49F-10FC-C000-1E14-022BA2E4F52B}" dt="2021-05-03T00:02:13.739" v="304" actId="1076"/>
          <ac:picMkLst>
            <pc:docMk/>
            <pc:sldMk cId="333972594" sldId="324"/>
            <ac:picMk id="8" creationId="{1968B103-E8AC-4FE8-9280-573ADCDD64FB}"/>
          </ac:picMkLst>
        </pc:picChg>
      </pc:sldChg>
      <pc:sldChg chg="delSp modSp">
        <pc:chgData name="gturner7" userId="S::gturner7@masonlive.gmu.edu::ce1a0d4f-09e0-4cd4-8af5-17877945e032" providerId="AD" clId="Web-{6E1AC49F-10FC-C000-1E14-022BA2E4F52B}" dt="2021-05-02T23:51:59.365" v="84" actId="20577"/>
        <pc:sldMkLst>
          <pc:docMk/>
          <pc:sldMk cId="2371978950" sldId="325"/>
        </pc:sldMkLst>
        <pc:spChg chg="mod">
          <ac:chgData name="gturner7" userId="S::gturner7@masonlive.gmu.edu::ce1a0d4f-09e0-4cd4-8af5-17877945e032" providerId="AD" clId="Web-{6E1AC49F-10FC-C000-1E14-022BA2E4F52B}" dt="2021-05-02T23:51:59.365" v="84" actId="20577"/>
          <ac:spMkLst>
            <pc:docMk/>
            <pc:sldMk cId="2371978950" sldId="325"/>
            <ac:spMk id="8" creationId="{73D56129-DF1C-4826-AD58-387095F50A2D}"/>
          </ac:spMkLst>
        </pc:spChg>
        <pc:spChg chg="del">
          <ac:chgData name="gturner7" userId="S::gturner7@masonlive.gmu.edu::ce1a0d4f-09e0-4cd4-8af5-17877945e032" providerId="AD" clId="Web-{6E1AC49F-10FC-C000-1E14-022BA2E4F52B}" dt="2021-05-02T23:51:52.709" v="81"/>
          <ac:spMkLst>
            <pc:docMk/>
            <pc:sldMk cId="2371978950" sldId="325"/>
            <ac:spMk id="9" creationId="{DBED68C6-F573-43CC-BE4A-ED302A17839F}"/>
          </ac:spMkLst>
        </pc:spChg>
      </pc:sldChg>
    </pc:docChg>
  </pc:docChgLst>
  <pc:docChgLst>
    <pc:chgData name="gturner7" userId="S::gturner7@masonlive.gmu.edu::ce1a0d4f-09e0-4cd4-8af5-17877945e032" providerId="AD" clId="Web-{01A6C39F-C05C-C000-1E10-FA42C9604E26}"/>
    <pc:docChg chg="modSld">
      <pc:chgData name="gturner7" userId="S::gturner7@masonlive.gmu.edu::ce1a0d4f-09e0-4cd4-8af5-17877945e032" providerId="AD" clId="Web-{01A6C39F-C05C-C000-1E10-FA42C9604E26}" dt="2021-05-01T14:17:49.184" v="290" actId="1076"/>
      <pc:docMkLst>
        <pc:docMk/>
      </pc:docMkLst>
      <pc:sldChg chg="modNotes">
        <pc:chgData name="gturner7" userId="S::gturner7@masonlive.gmu.edu::ce1a0d4f-09e0-4cd4-8af5-17877945e032" providerId="AD" clId="Web-{01A6C39F-C05C-C000-1E10-FA42C9604E26}" dt="2021-05-01T13:53:41.816" v="16"/>
        <pc:sldMkLst>
          <pc:docMk/>
          <pc:sldMk cId="1950300575" sldId="316"/>
        </pc:sldMkLst>
      </pc:sldChg>
      <pc:sldChg chg="modNotes">
        <pc:chgData name="gturner7" userId="S::gturner7@masonlive.gmu.edu::ce1a0d4f-09e0-4cd4-8af5-17877945e032" providerId="AD" clId="Web-{01A6C39F-C05C-C000-1E10-FA42C9604E26}" dt="2021-05-01T14:06:36.729" v="171"/>
        <pc:sldMkLst>
          <pc:docMk/>
          <pc:sldMk cId="4217592848" sldId="321"/>
        </pc:sldMkLst>
      </pc:sldChg>
      <pc:sldChg chg="modNotes">
        <pc:chgData name="gturner7" userId="S::gturner7@masonlive.gmu.edu::ce1a0d4f-09e0-4cd4-8af5-17877945e032" providerId="AD" clId="Web-{01A6C39F-C05C-C000-1E10-FA42C9604E26}" dt="2021-05-01T13:59:01.512" v="30"/>
        <pc:sldMkLst>
          <pc:docMk/>
          <pc:sldMk cId="3963700848" sldId="322"/>
        </pc:sldMkLst>
      </pc:sldChg>
      <pc:sldChg chg="addSp modSp modNotes">
        <pc:chgData name="gturner7" userId="S::gturner7@masonlive.gmu.edu::ce1a0d4f-09e0-4cd4-8af5-17877945e032" providerId="AD" clId="Web-{01A6C39F-C05C-C000-1E10-FA42C9604E26}" dt="2021-05-01T14:14:30.648" v="289"/>
        <pc:sldMkLst>
          <pc:docMk/>
          <pc:sldMk cId="1757593250" sldId="323"/>
        </pc:sldMkLst>
        <pc:spChg chg="add mod">
          <ac:chgData name="gturner7" userId="S::gturner7@masonlive.gmu.edu::ce1a0d4f-09e0-4cd4-8af5-17877945e032" providerId="AD" clId="Web-{01A6C39F-C05C-C000-1E10-FA42C9604E26}" dt="2021-05-01T14:13:34.412" v="221" actId="1076"/>
          <ac:spMkLst>
            <pc:docMk/>
            <pc:sldMk cId="1757593250" sldId="323"/>
            <ac:spMk id="6" creationId="{DE7018CE-E007-40A0-BCDC-47F4D87C63FB}"/>
          </ac:spMkLst>
        </pc:spChg>
        <pc:spChg chg="add mod ord">
          <ac:chgData name="gturner7" userId="S::gturner7@masonlive.gmu.edu::ce1a0d4f-09e0-4cd4-8af5-17877945e032" providerId="AD" clId="Web-{01A6C39F-C05C-C000-1E10-FA42C9604E26}" dt="2021-05-01T14:12:11.003" v="212"/>
          <ac:spMkLst>
            <pc:docMk/>
            <pc:sldMk cId="1757593250" sldId="323"/>
            <ac:spMk id="7" creationId="{60486B41-229D-4AD6-A64A-E0F867A1674D}"/>
          </ac:spMkLst>
        </pc:spChg>
      </pc:sldChg>
      <pc:sldChg chg="modSp">
        <pc:chgData name="gturner7" userId="S::gturner7@masonlive.gmu.edu::ce1a0d4f-09e0-4cd4-8af5-17877945e032" providerId="AD" clId="Web-{01A6C39F-C05C-C000-1E10-FA42C9604E26}" dt="2021-05-01T14:17:49.184" v="290" actId="1076"/>
        <pc:sldMkLst>
          <pc:docMk/>
          <pc:sldMk cId="3608658251" sldId="329"/>
        </pc:sldMkLst>
        <pc:spChg chg="mod">
          <ac:chgData name="gturner7" userId="S::gturner7@masonlive.gmu.edu::ce1a0d4f-09e0-4cd4-8af5-17877945e032" providerId="AD" clId="Web-{01A6C39F-C05C-C000-1E10-FA42C9604E26}" dt="2021-05-01T14:17:49.184" v="290" actId="1076"/>
          <ac:spMkLst>
            <pc:docMk/>
            <pc:sldMk cId="3608658251" sldId="329"/>
            <ac:spMk id="7" creationId="{FA1BCDC0-82B2-4B49-9CAC-32E8C098E5D7}"/>
          </ac:spMkLst>
        </pc:spChg>
      </pc:sldChg>
    </pc:docChg>
  </pc:docChgLst>
  <pc:docChgLst>
    <pc:chgData name="rvavra" userId="S::rvavra@masonlive.gmu.edu::cf166438-bd9e-4941-b59e-655d2d546fc8" providerId="AD" clId="Web-{0912C49F-B0B6-B000-E787-C36393B1EB18}"/>
    <pc:docChg chg="addSld delSld modSld">
      <pc:chgData name="rvavra" userId="S::rvavra@masonlive.gmu.edu::cf166438-bd9e-4941-b59e-655d2d546fc8" providerId="AD" clId="Web-{0912C49F-B0B6-B000-E787-C36393B1EB18}" dt="2021-05-02T22:31:12.209" v="47"/>
      <pc:docMkLst>
        <pc:docMk/>
      </pc:docMkLst>
      <pc:sldChg chg="addSp delSp modSp">
        <pc:chgData name="rvavra" userId="S::rvavra@masonlive.gmu.edu::cf166438-bd9e-4941-b59e-655d2d546fc8" providerId="AD" clId="Web-{0912C49F-B0B6-B000-E787-C36393B1EB18}" dt="2021-05-02T22:30:59.459" v="46" actId="1076"/>
        <pc:sldMkLst>
          <pc:docMk/>
          <pc:sldMk cId="61542074" sldId="286"/>
        </pc:sldMkLst>
        <pc:spChg chg="mod">
          <ac:chgData name="rvavra" userId="S::rvavra@masonlive.gmu.edu::cf166438-bd9e-4941-b59e-655d2d546fc8" providerId="AD" clId="Web-{0912C49F-B0B6-B000-E787-C36393B1EB18}" dt="2021-05-02T22:30:49.428" v="43" actId="1076"/>
          <ac:spMkLst>
            <pc:docMk/>
            <pc:sldMk cId="61542074" sldId="286"/>
            <ac:spMk id="2" creationId="{EE7801F6-3C06-47E0-B396-80FF645C32FB}"/>
          </ac:spMkLst>
        </pc:spChg>
        <pc:spChg chg="mod">
          <ac:chgData name="rvavra" userId="S::rvavra@masonlive.gmu.edu::cf166438-bd9e-4941-b59e-655d2d546fc8" providerId="AD" clId="Web-{0912C49F-B0B6-B000-E787-C36393B1EB18}" dt="2021-05-02T22:30:53.381" v="44" actId="1076"/>
          <ac:spMkLst>
            <pc:docMk/>
            <pc:sldMk cId="61542074" sldId="286"/>
            <ac:spMk id="22" creationId="{3BCE736B-DE19-48F5-8021-618DEE805F2E}"/>
          </ac:spMkLst>
        </pc:spChg>
        <pc:spChg chg="mod">
          <ac:chgData name="rvavra" userId="S::rvavra@masonlive.gmu.edu::cf166438-bd9e-4941-b59e-655d2d546fc8" providerId="AD" clId="Web-{0912C49F-B0B6-B000-E787-C36393B1EB18}" dt="2021-05-02T22:30:18.084" v="33" actId="1076"/>
          <ac:spMkLst>
            <pc:docMk/>
            <pc:sldMk cId="61542074" sldId="286"/>
            <ac:spMk id="23" creationId="{77997860-D81D-454D-A9D2-10D6B286DBF0}"/>
          </ac:spMkLst>
        </pc:spChg>
        <pc:grpChg chg="mod">
          <ac:chgData name="rvavra" userId="S::rvavra@masonlive.gmu.edu::cf166438-bd9e-4941-b59e-655d2d546fc8" providerId="AD" clId="Web-{0912C49F-B0B6-B000-E787-C36393B1EB18}" dt="2021-05-02T22:30:20.350" v="34" actId="14100"/>
          <ac:grpSpMkLst>
            <pc:docMk/>
            <pc:sldMk cId="61542074" sldId="286"/>
            <ac:grpSpMk id="18" creationId="{8BE317D1-9001-4C2F-BCFB-17DB3C3345F3}"/>
          </ac:grpSpMkLst>
        </pc:grpChg>
        <pc:grpChg chg="mod">
          <ac:chgData name="rvavra" userId="S::rvavra@masonlive.gmu.edu::cf166438-bd9e-4941-b59e-655d2d546fc8" providerId="AD" clId="Web-{0912C49F-B0B6-B000-E787-C36393B1EB18}" dt="2021-05-02T22:30:13.288" v="31" actId="1076"/>
          <ac:grpSpMkLst>
            <pc:docMk/>
            <pc:sldMk cId="61542074" sldId="286"/>
            <ac:grpSpMk id="19" creationId="{68A91ABF-14A3-4469-8433-6C716A17EB32}"/>
          </ac:grpSpMkLst>
        </pc:grpChg>
        <pc:grpChg chg="del">
          <ac:chgData name="rvavra" userId="S::rvavra@masonlive.gmu.edu::cf166438-bd9e-4941-b59e-655d2d546fc8" providerId="AD" clId="Web-{0912C49F-B0B6-B000-E787-C36393B1EB18}" dt="2021-05-02T22:30:08.413" v="29"/>
          <ac:grpSpMkLst>
            <pc:docMk/>
            <pc:sldMk cId="61542074" sldId="286"/>
            <ac:grpSpMk id="20" creationId="{4B6F9A63-580D-482C-B5E5-821FAC44E87F}"/>
          </ac:grpSpMkLst>
        </pc:grpChg>
        <pc:grpChg chg="del">
          <ac:chgData name="rvavra" userId="S::rvavra@masonlive.gmu.edu::cf166438-bd9e-4941-b59e-655d2d546fc8" providerId="AD" clId="Web-{0912C49F-B0B6-B000-E787-C36393B1EB18}" dt="2021-05-02T22:30:09.506" v="30"/>
          <ac:grpSpMkLst>
            <pc:docMk/>
            <pc:sldMk cId="61542074" sldId="286"/>
            <ac:grpSpMk id="21" creationId="{DF6965CC-1DA4-461A-8282-04A76D154717}"/>
          </ac:grpSpMkLst>
        </pc:grpChg>
        <pc:picChg chg="add mod">
          <ac:chgData name="rvavra" userId="S::rvavra@masonlive.gmu.edu::cf166438-bd9e-4941-b59e-655d2d546fc8" providerId="AD" clId="Web-{0912C49F-B0B6-B000-E787-C36393B1EB18}" dt="2021-05-02T22:30:59.459" v="46" actId="1076"/>
          <ac:picMkLst>
            <pc:docMk/>
            <pc:sldMk cId="61542074" sldId="286"/>
            <ac:picMk id="4" creationId="{B31EEB00-56AB-4B5E-A489-5F1009375C4F}"/>
          </ac:picMkLst>
        </pc:picChg>
        <pc:picChg chg="mod">
          <ac:chgData name="rvavra" userId="S::rvavra@masonlive.gmu.edu::cf166438-bd9e-4941-b59e-655d2d546fc8" providerId="AD" clId="Web-{0912C49F-B0B6-B000-E787-C36393B1EB18}" dt="2021-05-02T22:30:18.022" v="32" actId="1076"/>
          <ac:picMkLst>
            <pc:docMk/>
            <pc:sldMk cId="61542074" sldId="286"/>
            <ac:picMk id="1037" creationId="{50888FD1-BF85-4643-A8CA-4CFEDE296A9D}"/>
          </ac:picMkLst>
        </pc:picChg>
      </pc:sldChg>
      <pc:sldChg chg="modSp">
        <pc:chgData name="rvavra" userId="S::rvavra@masonlive.gmu.edu::cf166438-bd9e-4941-b59e-655d2d546fc8" providerId="AD" clId="Web-{0912C49F-B0B6-B000-E787-C36393B1EB18}" dt="2021-05-02T21:39:24.092" v="25" actId="20577"/>
        <pc:sldMkLst>
          <pc:docMk/>
          <pc:sldMk cId="845920004" sldId="310"/>
        </pc:sldMkLst>
        <pc:graphicFrameChg chg="mod modGraphic">
          <ac:chgData name="rvavra" userId="S::rvavra@masonlive.gmu.edu::cf166438-bd9e-4941-b59e-655d2d546fc8" providerId="AD" clId="Web-{0912C49F-B0B6-B000-E787-C36393B1EB18}" dt="2021-05-02T21:39:24.092" v="25" actId="20577"/>
          <ac:graphicFrameMkLst>
            <pc:docMk/>
            <pc:sldMk cId="845920004" sldId="310"/>
            <ac:graphicFrameMk id="9" creationId="{A389BB76-2DA6-48CF-B10E-E6826BB2CE2D}"/>
          </ac:graphicFrameMkLst>
        </pc:graphicFrameChg>
      </pc:sldChg>
      <pc:sldChg chg="delSp del">
        <pc:chgData name="rvavra" userId="S::rvavra@masonlive.gmu.edu::cf166438-bd9e-4941-b59e-655d2d546fc8" providerId="AD" clId="Web-{0912C49F-B0B6-B000-E787-C36393B1EB18}" dt="2021-05-02T22:31:12.209" v="47"/>
        <pc:sldMkLst>
          <pc:docMk/>
          <pc:sldMk cId="3127845719" sldId="319"/>
        </pc:sldMkLst>
        <pc:picChg chg="del">
          <ac:chgData name="rvavra" userId="S::rvavra@masonlive.gmu.edu::cf166438-bd9e-4941-b59e-655d2d546fc8" providerId="AD" clId="Web-{0912C49F-B0B6-B000-E787-C36393B1EB18}" dt="2021-05-02T22:30:22.803" v="35"/>
          <ac:picMkLst>
            <pc:docMk/>
            <pc:sldMk cId="3127845719" sldId="319"/>
            <ac:picMk id="10" creationId="{EBFF3402-226F-42EA-AB3A-1C9A0346D247}"/>
          </ac:picMkLst>
        </pc:picChg>
      </pc:sldChg>
      <pc:sldChg chg="modSp">
        <pc:chgData name="rvavra" userId="S::rvavra@masonlive.gmu.edu::cf166438-bd9e-4941-b59e-655d2d546fc8" providerId="AD" clId="Web-{0912C49F-B0B6-B000-E787-C36393B1EB18}" dt="2021-05-02T22:11:51.805" v="28" actId="1076"/>
        <pc:sldMkLst>
          <pc:docMk/>
          <pc:sldMk cId="1757593250" sldId="323"/>
        </pc:sldMkLst>
        <pc:spChg chg="mod">
          <ac:chgData name="rvavra" userId="S::rvavra@masonlive.gmu.edu::cf166438-bd9e-4941-b59e-655d2d546fc8" providerId="AD" clId="Web-{0912C49F-B0B6-B000-E787-C36393B1EB18}" dt="2021-05-02T22:11:51.805" v="28" actId="1076"/>
          <ac:spMkLst>
            <pc:docMk/>
            <pc:sldMk cId="1757593250" sldId="323"/>
            <ac:spMk id="3" creationId="{ED2715AB-C5C1-4836-AD9A-973DE2AF4FC9}"/>
          </ac:spMkLst>
        </pc:spChg>
      </pc:sldChg>
      <pc:sldChg chg="new del">
        <pc:chgData name="rvavra" userId="S::rvavra@masonlive.gmu.edu::cf166438-bd9e-4941-b59e-655d2d546fc8" providerId="AD" clId="Web-{0912C49F-B0B6-B000-E787-C36393B1EB18}" dt="2021-05-02T21:53:20.684" v="27"/>
        <pc:sldMkLst>
          <pc:docMk/>
          <pc:sldMk cId="3934110997" sldId="330"/>
        </pc:sldMkLst>
      </pc:sldChg>
    </pc:docChg>
  </pc:docChgLst>
  <pc:docChgLst>
    <pc:chgData name="rvavra" userId="S::rvavra@masonlive.gmu.edu::cf166438-bd9e-4941-b59e-655d2d546fc8" providerId="AD" clId="Web-{1498560D-3047-B3EC-49B7-768B0143F047}"/>
    <pc:docChg chg="modSld">
      <pc:chgData name="rvavra" userId="S::rvavra@masonlive.gmu.edu::cf166438-bd9e-4941-b59e-655d2d546fc8" providerId="AD" clId="Web-{1498560D-3047-B3EC-49B7-768B0143F047}" dt="2021-05-03T01:58:55.657" v="1" actId="14100"/>
      <pc:docMkLst>
        <pc:docMk/>
      </pc:docMkLst>
      <pc:sldChg chg="modSp">
        <pc:chgData name="rvavra" userId="S::rvavra@masonlive.gmu.edu::cf166438-bd9e-4941-b59e-655d2d546fc8" providerId="AD" clId="Web-{1498560D-3047-B3EC-49B7-768B0143F047}" dt="2021-05-03T01:58:55.657" v="1" actId="14100"/>
        <pc:sldMkLst>
          <pc:docMk/>
          <pc:sldMk cId="1950300575" sldId="316"/>
        </pc:sldMkLst>
        <pc:picChg chg="mod">
          <ac:chgData name="rvavra" userId="S::rvavra@masonlive.gmu.edu::cf166438-bd9e-4941-b59e-655d2d546fc8" providerId="AD" clId="Web-{1498560D-3047-B3EC-49B7-768B0143F047}" dt="2021-05-03T01:58:55.657" v="1" actId="14100"/>
          <ac:picMkLst>
            <pc:docMk/>
            <pc:sldMk cId="1950300575" sldId="316"/>
            <ac:picMk id="22" creationId="{357EA752-F5D1-4AF9-A9CD-9CDECF617D19}"/>
          </ac:picMkLst>
        </pc:picChg>
      </pc:sldChg>
    </pc:docChg>
  </pc:docChgLst>
  <pc:docChgLst>
    <pc:chgData name="Lucien M" userId="ffeabd3c-efe8-4cd1-9a71-3aa24bd1ffe1" providerId="ADAL" clId="{81F73204-8ECA-4675-BDC2-8CE047814B8B}"/>
    <pc:docChg chg="undo custSel addSld delSld modSld sldOrd">
      <pc:chgData name="Lucien M" userId="ffeabd3c-efe8-4cd1-9a71-3aa24bd1ffe1" providerId="ADAL" clId="{81F73204-8ECA-4675-BDC2-8CE047814B8B}" dt="2021-05-03T20:43:39.266" v="2147" actId="27636"/>
      <pc:docMkLst>
        <pc:docMk/>
      </pc:docMkLst>
      <pc:sldChg chg="modSp mod">
        <pc:chgData name="Lucien M" userId="ffeabd3c-efe8-4cd1-9a71-3aa24bd1ffe1" providerId="ADAL" clId="{81F73204-8ECA-4675-BDC2-8CE047814B8B}" dt="2021-05-03T20:33:01.291" v="1909" actId="20577"/>
        <pc:sldMkLst>
          <pc:docMk/>
          <pc:sldMk cId="3538204760" sldId="257"/>
        </pc:sldMkLst>
        <pc:spChg chg="mod">
          <ac:chgData name="Lucien M" userId="ffeabd3c-efe8-4cd1-9a71-3aa24bd1ffe1" providerId="ADAL" clId="{81F73204-8ECA-4675-BDC2-8CE047814B8B}" dt="2021-05-03T20:33:01.291" v="1909" actId="20577"/>
          <ac:spMkLst>
            <pc:docMk/>
            <pc:sldMk cId="3538204760" sldId="257"/>
            <ac:spMk id="3" creationId="{00000000-0000-0000-0000-000000000000}"/>
          </ac:spMkLst>
        </pc:spChg>
      </pc:sldChg>
      <pc:sldChg chg="ord">
        <pc:chgData name="Lucien M" userId="ffeabd3c-efe8-4cd1-9a71-3aa24bd1ffe1" providerId="ADAL" clId="{81F73204-8ECA-4675-BDC2-8CE047814B8B}" dt="2021-05-02T21:36:26.141" v="1388"/>
        <pc:sldMkLst>
          <pc:docMk/>
          <pc:sldMk cId="2275300116" sldId="278"/>
        </pc:sldMkLst>
      </pc:sldChg>
      <pc:sldChg chg="ord">
        <pc:chgData name="Lucien M" userId="ffeabd3c-efe8-4cd1-9a71-3aa24bd1ffe1" providerId="ADAL" clId="{81F73204-8ECA-4675-BDC2-8CE047814B8B}" dt="2021-05-02T21:36:25.120" v="1386"/>
        <pc:sldMkLst>
          <pc:docMk/>
          <pc:sldMk cId="1079016334" sldId="285"/>
        </pc:sldMkLst>
      </pc:sldChg>
      <pc:sldChg chg="addSp delSp modSp mod ord modNotesTx">
        <pc:chgData name="Lucien M" userId="ffeabd3c-efe8-4cd1-9a71-3aa24bd1ffe1" providerId="ADAL" clId="{81F73204-8ECA-4675-BDC2-8CE047814B8B}" dt="2021-05-03T20:27:22.548" v="1810" actId="478"/>
        <pc:sldMkLst>
          <pc:docMk/>
          <pc:sldMk cId="61542074" sldId="286"/>
        </pc:sldMkLst>
        <pc:spChg chg="mod">
          <ac:chgData name="Lucien M" userId="ffeabd3c-efe8-4cd1-9a71-3aa24bd1ffe1" providerId="ADAL" clId="{81F73204-8ECA-4675-BDC2-8CE047814B8B}" dt="2021-05-02T22:30:56.353" v="1611" actId="404"/>
          <ac:spMkLst>
            <pc:docMk/>
            <pc:sldMk cId="61542074" sldId="286"/>
            <ac:spMk id="2" creationId="{EE7801F6-3C06-47E0-B396-80FF645C32FB}"/>
          </ac:spMkLst>
        </pc:spChg>
        <pc:spChg chg="del">
          <ac:chgData name="Lucien M" userId="ffeabd3c-efe8-4cd1-9a71-3aa24bd1ffe1" providerId="ADAL" clId="{81F73204-8ECA-4675-BDC2-8CE047814B8B}" dt="2021-05-03T20:27:22.548" v="1810" actId="478"/>
          <ac:spMkLst>
            <pc:docMk/>
            <pc:sldMk cId="61542074" sldId="286"/>
            <ac:spMk id="3" creationId="{1EBA416C-8240-45A7-A780-28EC26ACB915}"/>
          </ac:spMkLst>
        </pc:spChg>
        <pc:spChg chg="del">
          <ac:chgData name="Lucien M" userId="ffeabd3c-efe8-4cd1-9a71-3aa24bd1ffe1" providerId="ADAL" clId="{81F73204-8ECA-4675-BDC2-8CE047814B8B}" dt="2021-05-01T03:04:23.831" v="0" actId="478"/>
          <ac:spMkLst>
            <pc:docMk/>
            <pc:sldMk cId="61542074" sldId="286"/>
            <ac:spMk id="3" creationId="{91634E53-0521-463A-B831-1F90BE5D18EC}"/>
          </ac:spMkLst>
        </pc:spChg>
        <pc:spChg chg="add del mod">
          <ac:chgData name="Lucien M" userId="ffeabd3c-efe8-4cd1-9a71-3aa24bd1ffe1" providerId="ADAL" clId="{81F73204-8ECA-4675-BDC2-8CE047814B8B}" dt="2021-05-01T03:04:26.945" v="1" actId="478"/>
          <ac:spMkLst>
            <pc:docMk/>
            <pc:sldMk cId="61542074" sldId="286"/>
            <ac:spMk id="5" creationId="{CDCF6C11-3F4E-41CA-B8A3-A6257B188A1A}"/>
          </ac:spMkLst>
        </pc:spChg>
        <pc:spChg chg="add mod">
          <ac:chgData name="Lucien M" userId="ffeabd3c-efe8-4cd1-9a71-3aa24bd1ffe1" providerId="ADAL" clId="{81F73204-8ECA-4675-BDC2-8CE047814B8B}" dt="2021-05-01T03:05:55.557" v="25" actId="14100"/>
          <ac:spMkLst>
            <pc:docMk/>
            <pc:sldMk cId="61542074" sldId="286"/>
            <ac:spMk id="6" creationId="{AABD8D49-85D3-46B0-A3C6-441D062CB177}"/>
          </ac:spMkLst>
        </pc:spChg>
        <pc:spChg chg="add del mod">
          <ac:chgData name="Lucien M" userId="ffeabd3c-efe8-4cd1-9a71-3aa24bd1ffe1" providerId="ADAL" clId="{81F73204-8ECA-4675-BDC2-8CE047814B8B}" dt="2021-05-01T03:08:26.101" v="34" actId="478"/>
          <ac:spMkLst>
            <pc:docMk/>
            <pc:sldMk cId="61542074" sldId="286"/>
            <ac:spMk id="7" creationId="{7BC62AA5-22ED-45D5-8FBE-A078267DB4E3}"/>
          </ac:spMkLst>
        </pc:spChg>
        <pc:spChg chg="add">
          <ac:chgData name="Lucien M" userId="ffeabd3c-efe8-4cd1-9a71-3aa24bd1ffe1" providerId="ADAL" clId="{81F73204-8ECA-4675-BDC2-8CE047814B8B}" dt="2021-05-01T03:23:07.403" v="62"/>
          <ac:spMkLst>
            <pc:docMk/>
            <pc:sldMk cId="61542074" sldId="286"/>
            <ac:spMk id="8" creationId="{A6161192-23E2-4D42-8A87-AF129233CB70}"/>
          </ac:spMkLst>
        </pc:spChg>
        <pc:spChg chg="add mod">
          <ac:chgData name="Lucien M" userId="ffeabd3c-efe8-4cd1-9a71-3aa24bd1ffe1" providerId="ADAL" clId="{81F73204-8ECA-4675-BDC2-8CE047814B8B}" dt="2021-05-01T03:31:00.658" v="148" actId="164"/>
          <ac:spMkLst>
            <pc:docMk/>
            <pc:sldMk cId="61542074" sldId="286"/>
            <ac:spMk id="10" creationId="{4E91DA3B-B74C-4D97-BFB8-CB0DB71F8FD8}"/>
          </ac:spMkLst>
        </pc:spChg>
        <pc:spChg chg="add del mod">
          <ac:chgData name="Lucien M" userId="ffeabd3c-efe8-4cd1-9a71-3aa24bd1ffe1" providerId="ADAL" clId="{81F73204-8ECA-4675-BDC2-8CE047814B8B}" dt="2021-05-01T03:29:01.141" v="133" actId="478"/>
          <ac:spMkLst>
            <pc:docMk/>
            <pc:sldMk cId="61542074" sldId="286"/>
            <ac:spMk id="11" creationId="{6F2DBD70-F83B-47A4-A90A-DB241DA38F41}"/>
          </ac:spMkLst>
        </pc:spChg>
        <pc:spChg chg="add mod">
          <ac:chgData name="Lucien M" userId="ffeabd3c-efe8-4cd1-9a71-3aa24bd1ffe1" providerId="ADAL" clId="{81F73204-8ECA-4675-BDC2-8CE047814B8B}" dt="2021-05-01T03:30:51.874" v="147" actId="164"/>
          <ac:spMkLst>
            <pc:docMk/>
            <pc:sldMk cId="61542074" sldId="286"/>
            <ac:spMk id="12" creationId="{56360BFB-2E17-4365-AD03-8800AB9F9892}"/>
          </ac:spMkLst>
        </pc:spChg>
        <pc:spChg chg="add del mod">
          <ac:chgData name="Lucien M" userId="ffeabd3c-efe8-4cd1-9a71-3aa24bd1ffe1" providerId="ADAL" clId="{81F73204-8ECA-4675-BDC2-8CE047814B8B}" dt="2021-05-02T22:04:31.602" v="1568" actId="478"/>
          <ac:spMkLst>
            <pc:docMk/>
            <pc:sldMk cId="61542074" sldId="286"/>
            <ac:spMk id="13" creationId="{3AB380A7-3740-4D34-A3EB-3B099F92A858}"/>
          </ac:spMkLst>
        </pc:spChg>
        <pc:spChg chg="add mod">
          <ac:chgData name="Lucien M" userId="ffeabd3c-efe8-4cd1-9a71-3aa24bd1ffe1" providerId="ADAL" clId="{81F73204-8ECA-4675-BDC2-8CE047814B8B}" dt="2021-05-01T03:31:12.025" v="150" actId="14100"/>
          <ac:spMkLst>
            <pc:docMk/>
            <pc:sldMk cId="61542074" sldId="286"/>
            <ac:spMk id="14" creationId="{4D9AF9B7-9691-4E34-A797-AD706FC2A436}"/>
          </ac:spMkLst>
        </pc:spChg>
        <pc:spChg chg="add del mod">
          <ac:chgData name="Lucien M" userId="ffeabd3c-efe8-4cd1-9a71-3aa24bd1ffe1" providerId="ADAL" clId="{81F73204-8ECA-4675-BDC2-8CE047814B8B}" dt="2021-05-01T03:28:52.187" v="132" actId="478"/>
          <ac:spMkLst>
            <pc:docMk/>
            <pc:sldMk cId="61542074" sldId="286"/>
            <ac:spMk id="15" creationId="{0336C69F-511E-49E7-BE59-391F0A21525C}"/>
          </ac:spMkLst>
        </pc:spChg>
        <pc:spChg chg="add del mod">
          <ac:chgData name="Lucien M" userId="ffeabd3c-efe8-4cd1-9a71-3aa24bd1ffe1" providerId="ADAL" clId="{81F73204-8ECA-4675-BDC2-8CE047814B8B}" dt="2021-05-01T03:27:59.525" v="119" actId="478"/>
          <ac:spMkLst>
            <pc:docMk/>
            <pc:sldMk cId="61542074" sldId="286"/>
            <ac:spMk id="17" creationId="{A873C384-2D3B-48C5-8EC1-DEFF283529F6}"/>
          </ac:spMkLst>
        </pc:spChg>
        <pc:spChg chg="add mod">
          <ac:chgData name="Lucien M" userId="ffeabd3c-efe8-4cd1-9a71-3aa24bd1ffe1" providerId="ADAL" clId="{81F73204-8ECA-4675-BDC2-8CE047814B8B}" dt="2021-05-02T22:04:08.780" v="1566" actId="3626"/>
          <ac:spMkLst>
            <pc:docMk/>
            <pc:sldMk cId="61542074" sldId="286"/>
            <ac:spMk id="22" creationId="{3BCE736B-DE19-48F5-8021-618DEE805F2E}"/>
          </ac:spMkLst>
        </pc:spChg>
        <pc:spChg chg="add mod">
          <ac:chgData name="Lucien M" userId="ffeabd3c-efe8-4cd1-9a71-3aa24bd1ffe1" providerId="ADAL" clId="{81F73204-8ECA-4675-BDC2-8CE047814B8B}" dt="2021-05-01T03:30:38.671" v="145" actId="14100"/>
          <ac:spMkLst>
            <pc:docMk/>
            <pc:sldMk cId="61542074" sldId="286"/>
            <ac:spMk id="23" creationId="{77997860-D81D-454D-A9D2-10D6B286DBF0}"/>
          </ac:spMkLst>
        </pc:spChg>
        <pc:grpChg chg="add mod">
          <ac:chgData name="Lucien M" userId="ffeabd3c-efe8-4cd1-9a71-3aa24bd1ffe1" providerId="ADAL" clId="{81F73204-8ECA-4675-BDC2-8CE047814B8B}" dt="2021-05-01T03:30:38.671" v="145" actId="14100"/>
          <ac:grpSpMkLst>
            <pc:docMk/>
            <pc:sldMk cId="61542074" sldId="286"/>
            <ac:grpSpMk id="18" creationId="{8BE317D1-9001-4C2F-BCFB-17DB3C3345F3}"/>
          </ac:grpSpMkLst>
        </pc:grpChg>
        <pc:grpChg chg="add mod">
          <ac:chgData name="Lucien M" userId="ffeabd3c-efe8-4cd1-9a71-3aa24bd1ffe1" providerId="ADAL" clId="{81F73204-8ECA-4675-BDC2-8CE047814B8B}" dt="2021-05-01T03:30:51.874" v="147" actId="164"/>
          <ac:grpSpMkLst>
            <pc:docMk/>
            <pc:sldMk cId="61542074" sldId="286"/>
            <ac:grpSpMk id="19" creationId="{68A91ABF-14A3-4469-8433-6C716A17EB32}"/>
          </ac:grpSpMkLst>
        </pc:grpChg>
        <pc:grpChg chg="add mod">
          <ac:chgData name="Lucien M" userId="ffeabd3c-efe8-4cd1-9a71-3aa24bd1ffe1" providerId="ADAL" clId="{81F73204-8ECA-4675-BDC2-8CE047814B8B}" dt="2021-05-01T03:31:00.658" v="148" actId="164"/>
          <ac:grpSpMkLst>
            <pc:docMk/>
            <pc:sldMk cId="61542074" sldId="286"/>
            <ac:grpSpMk id="20" creationId="{4B6F9A63-580D-482C-B5E5-821FAC44E87F}"/>
          </ac:grpSpMkLst>
        </pc:grpChg>
        <pc:grpChg chg="add mod">
          <ac:chgData name="Lucien M" userId="ffeabd3c-efe8-4cd1-9a71-3aa24bd1ffe1" providerId="ADAL" clId="{81F73204-8ECA-4675-BDC2-8CE047814B8B}" dt="2021-05-01T03:31:12.025" v="150" actId="14100"/>
          <ac:grpSpMkLst>
            <pc:docMk/>
            <pc:sldMk cId="61542074" sldId="286"/>
            <ac:grpSpMk id="21" creationId="{DF6965CC-1DA4-461A-8282-04A76D154717}"/>
          </ac:grpSpMkLst>
        </pc:grpChg>
        <pc:picChg chg="add del mod">
          <ac:chgData name="Lucien M" userId="ffeabd3c-efe8-4cd1-9a71-3aa24bd1ffe1" providerId="ADAL" clId="{81F73204-8ECA-4675-BDC2-8CE047814B8B}" dt="2021-05-01T03:22:40.519" v="59" actId="478"/>
          <ac:picMkLst>
            <pc:docMk/>
            <pc:sldMk cId="61542074" sldId="286"/>
            <ac:picMk id="9" creationId="{35675C62-86C1-49A5-B46E-1AAF461BBBCD}"/>
          </ac:picMkLst>
        </pc:picChg>
        <pc:picChg chg="add mod">
          <ac:chgData name="Lucien M" userId="ffeabd3c-efe8-4cd1-9a71-3aa24bd1ffe1" providerId="ADAL" clId="{81F73204-8ECA-4675-BDC2-8CE047814B8B}" dt="2021-05-01T03:25:45.775" v="104"/>
          <ac:picMkLst>
            <pc:docMk/>
            <pc:sldMk cId="61542074" sldId="286"/>
            <ac:picMk id="16" creationId="{1925C1C8-7D40-43F6-A1D0-8A13F4E1BAF6}"/>
          </ac:picMkLst>
        </pc:picChg>
        <pc:picChg chg="add del mod">
          <ac:chgData name="Lucien M" userId="ffeabd3c-efe8-4cd1-9a71-3aa24bd1ffe1" providerId="ADAL" clId="{81F73204-8ECA-4675-BDC2-8CE047814B8B}" dt="2021-05-01T03:22:42.968" v="60" actId="478"/>
          <ac:picMkLst>
            <pc:docMk/>
            <pc:sldMk cId="61542074" sldId="286"/>
            <ac:picMk id="1025" creationId="{F26F1D10-CB18-4831-BC33-185C4C33D6F7}"/>
          </ac:picMkLst>
        </pc:picChg>
        <pc:picChg chg="add mod">
          <ac:chgData name="Lucien M" userId="ffeabd3c-efe8-4cd1-9a71-3aa24bd1ffe1" providerId="ADAL" clId="{81F73204-8ECA-4675-BDC2-8CE047814B8B}" dt="2021-05-01T03:31:00.658" v="148" actId="164"/>
          <ac:picMkLst>
            <pc:docMk/>
            <pc:sldMk cId="61542074" sldId="286"/>
            <ac:picMk id="1028" creationId="{555E311A-4888-472E-B1C1-ECCF4FC5B9BE}"/>
          </ac:picMkLst>
        </pc:picChg>
        <pc:picChg chg="add mod">
          <ac:chgData name="Lucien M" userId="ffeabd3c-efe8-4cd1-9a71-3aa24bd1ffe1" providerId="ADAL" clId="{81F73204-8ECA-4675-BDC2-8CE047814B8B}" dt="2021-05-01T03:30:51.874" v="147" actId="164"/>
          <ac:picMkLst>
            <pc:docMk/>
            <pc:sldMk cId="61542074" sldId="286"/>
            <ac:picMk id="1031" creationId="{77136C54-8C72-4DB4-A079-6869A9A43FBB}"/>
          </ac:picMkLst>
        </pc:picChg>
        <pc:picChg chg="add mod">
          <ac:chgData name="Lucien M" userId="ffeabd3c-efe8-4cd1-9a71-3aa24bd1ffe1" providerId="ADAL" clId="{81F73204-8ECA-4675-BDC2-8CE047814B8B}" dt="2021-05-01T03:31:12.025" v="150" actId="14100"/>
          <ac:picMkLst>
            <pc:docMk/>
            <pc:sldMk cId="61542074" sldId="286"/>
            <ac:picMk id="1034" creationId="{C5ADCD95-E09D-4D96-918F-EFC6FE2B22A8}"/>
          </ac:picMkLst>
        </pc:picChg>
        <pc:picChg chg="add mod">
          <ac:chgData name="Lucien M" userId="ffeabd3c-efe8-4cd1-9a71-3aa24bd1ffe1" providerId="ADAL" clId="{81F73204-8ECA-4675-BDC2-8CE047814B8B}" dt="2021-05-01T03:30:38.671" v="145" actId="14100"/>
          <ac:picMkLst>
            <pc:docMk/>
            <pc:sldMk cId="61542074" sldId="286"/>
            <ac:picMk id="1037" creationId="{50888FD1-BF85-4643-A8CA-4CFEDE296A9D}"/>
          </ac:picMkLst>
        </pc:picChg>
      </pc:sldChg>
      <pc:sldChg chg="del ord">
        <pc:chgData name="Lucien M" userId="ffeabd3c-efe8-4cd1-9a71-3aa24bd1ffe1" providerId="ADAL" clId="{81F73204-8ECA-4675-BDC2-8CE047814B8B}" dt="2021-05-03T20:02:59.308" v="1626" actId="47"/>
        <pc:sldMkLst>
          <pc:docMk/>
          <pc:sldMk cId="3280923129" sldId="287"/>
        </pc:sldMkLst>
      </pc:sldChg>
      <pc:sldChg chg="del">
        <pc:chgData name="Lucien M" userId="ffeabd3c-efe8-4cd1-9a71-3aa24bd1ffe1" providerId="ADAL" clId="{81F73204-8ECA-4675-BDC2-8CE047814B8B}" dt="2021-05-02T21:36:18.664" v="1384" actId="47"/>
        <pc:sldMkLst>
          <pc:docMk/>
          <pc:sldMk cId="3863366704" sldId="288"/>
        </pc:sldMkLst>
      </pc:sldChg>
      <pc:sldChg chg="del">
        <pc:chgData name="Lucien M" userId="ffeabd3c-efe8-4cd1-9a71-3aa24bd1ffe1" providerId="ADAL" clId="{81F73204-8ECA-4675-BDC2-8CE047814B8B}" dt="2021-05-02T21:36:13.932" v="1383" actId="47"/>
        <pc:sldMkLst>
          <pc:docMk/>
          <pc:sldMk cId="1902030873" sldId="290"/>
        </pc:sldMkLst>
      </pc:sldChg>
      <pc:sldChg chg="del">
        <pc:chgData name="Lucien M" userId="ffeabd3c-efe8-4cd1-9a71-3aa24bd1ffe1" providerId="ADAL" clId="{81F73204-8ECA-4675-BDC2-8CE047814B8B}" dt="2021-05-01T14:52:05.774" v="909" actId="47"/>
        <pc:sldMkLst>
          <pc:docMk/>
          <pc:sldMk cId="2996045109" sldId="292"/>
        </pc:sldMkLst>
      </pc:sldChg>
      <pc:sldChg chg="del">
        <pc:chgData name="Lucien M" userId="ffeabd3c-efe8-4cd1-9a71-3aa24bd1ffe1" providerId="ADAL" clId="{81F73204-8ECA-4675-BDC2-8CE047814B8B}" dt="2021-05-02T21:36:28.555" v="1391" actId="47"/>
        <pc:sldMkLst>
          <pc:docMk/>
          <pc:sldMk cId="2587535206" sldId="293"/>
        </pc:sldMkLst>
      </pc:sldChg>
      <pc:sldChg chg="delCm modCm modNotesTx">
        <pc:chgData name="Lucien M" userId="ffeabd3c-efe8-4cd1-9a71-3aa24bd1ffe1" providerId="ADAL" clId="{81F73204-8ECA-4675-BDC2-8CE047814B8B}" dt="2021-05-03T20:00:28.789" v="1622" actId="1592"/>
        <pc:sldMkLst>
          <pc:docMk/>
          <pc:sldMk cId="1694932247" sldId="295"/>
        </pc:sldMkLst>
      </pc:sldChg>
      <pc:sldChg chg="modNotesTx">
        <pc:chgData name="Lucien M" userId="ffeabd3c-efe8-4cd1-9a71-3aa24bd1ffe1" providerId="ADAL" clId="{81F73204-8ECA-4675-BDC2-8CE047814B8B}" dt="2021-05-03T20:23:41.379" v="1669" actId="20577"/>
        <pc:sldMkLst>
          <pc:docMk/>
          <pc:sldMk cId="1327421096" sldId="301"/>
        </pc:sldMkLst>
      </pc:sldChg>
      <pc:sldChg chg="delCm modNotesTx">
        <pc:chgData name="Lucien M" userId="ffeabd3c-efe8-4cd1-9a71-3aa24bd1ffe1" providerId="ADAL" clId="{81F73204-8ECA-4675-BDC2-8CE047814B8B}" dt="2021-05-03T20:37:14.792" v="1958" actId="20577"/>
        <pc:sldMkLst>
          <pc:docMk/>
          <pc:sldMk cId="2790010330" sldId="307"/>
        </pc:sldMkLst>
      </pc:sldChg>
      <pc:sldChg chg="del">
        <pc:chgData name="Lucien M" userId="ffeabd3c-efe8-4cd1-9a71-3aa24bd1ffe1" providerId="ADAL" clId="{81F73204-8ECA-4675-BDC2-8CE047814B8B}" dt="2021-05-01T14:51:15.303" v="889" actId="47"/>
        <pc:sldMkLst>
          <pc:docMk/>
          <pc:sldMk cId="1161450867" sldId="309"/>
        </pc:sldMkLst>
      </pc:sldChg>
      <pc:sldChg chg="addSp modSp mod delCm modNotesTx">
        <pc:chgData name="Lucien M" userId="ffeabd3c-efe8-4cd1-9a71-3aa24bd1ffe1" providerId="ADAL" clId="{81F73204-8ECA-4675-BDC2-8CE047814B8B}" dt="2021-05-03T20:32:18.938" v="1897" actId="14100"/>
        <pc:sldMkLst>
          <pc:docMk/>
          <pc:sldMk cId="845920004" sldId="310"/>
        </pc:sldMkLst>
        <pc:spChg chg="mod">
          <ac:chgData name="Lucien M" userId="ffeabd3c-efe8-4cd1-9a71-3aa24bd1ffe1" providerId="ADAL" clId="{81F73204-8ECA-4675-BDC2-8CE047814B8B}" dt="2021-05-02T21:35:08.884" v="1376" actId="1076"/>
          <ac:spMkLst>
            <pc:docMk/>
            <pc:sldMk cId="845920004" sldId="310"/>
            <ac:spMk id="4" creationId="{B6F30FAD-9C96-4B2C-B99B-4B7B8B17858D}"/>
          </ac:spMkLst>
        </pc:spChg>
        <pc:spChg chg="add mod">
          <ac:chgData name="Lucien M" userId="ffeabd3c-efe8-4cd1-9a71-3aa24bd1ffe1" providerId="ADAL" clId="{81F73204-8ECA-4675-BDC2-8CE047814B8B}" dt="2021-05-02T21:35:29.022" v="1379" actId="27636"/>
          <ac:spMkLst>
            <pc:docMk/>
            <pc:sldMk cId="845920004" sldId="310"/>
            <ac:spMk id="8" creationId="{67D6AD2D-597F-48EF-874C-E339A4E74260}"/>
          </ac:spMkLst>
        </pc:spChg>
        <pc:graphicFrameChg chg="add mod">
          <ac:chgData name="Lucien M" userId="ffeabd3c-efe8-4cd1-9a71-3aa24bd1ffe1" providerId="ADAL" clId="{81F73204-8ECA-4675-BDC2-8CE047814B8B}" dt="2021-05-02T21:35:00.518" v="1375" actId="1076"/>
          <ac:graphicFrameMkLst>
            <pc:docMk/>
            <pc:sldMk cId="845920004" sldId="310"/>
            <ac:graphicFrameMk id="9" creationId="{A389BB76-2DA6-48CF-B10E-E6826BB2CE2D}"/>
          </ac:graphicFrameMkLst>
        </pc:graphicFrameChg>
        <pc:graphicFrameChg chg="mod modGraphic">
          <ac:chgData name="Lucien M" userId="ffeabd3c-efe8-4cd1-9a71-3aa24bd1ffe1" providerId="ADAL" clId="{81F73204-8ECA-4675-BDC2-8CE047814B8B}" dt="2021-05-03T20:32:18.938" v="1897" actId="14100"/>
          <ac:graphicFrameMkLst>
            <pc:docMk/>
            <pc:sldMk cId="845920004" sldId="310"/>
            <ac:graphicFrameMk id="11" creationId="{BEAE3DAD-64ED-433D-80E0-9CA34885F483}"/>
          </ac:graphicFrameMkLst>
        </pc:graphicFrameChg>
        <pc:graphicFrameChg chg="mod modGraphic">
          <ac:chgData name="Lucien M" userId="ffeabd3c-efe8-4cd1-9a71-3aa24bd1ffe1" providerId="ADAL" clId="{81F73204-8ECA-4675-BDC2-8CE047814B8B}" dt="2021-05-02T21:33:26.948" v="1353" actId="1076"/>
          <ac:graphicFrameMkLst>
            <pc:docMk/>
            <pc:sldMk cId="845920004" sldId="310"/>
            <ac:graphicFrameMk id="12" creationId="{3654A998-5F7D-4156-93C0-2375074D56ED}"/>
          </ac:graphicFrameMkLst>
        </pc:graphicFrameChg>
        <pc:graphicFrameChg chg="mod modGraphic">
          <ac:chgData name="Lucien M" userId="ffeabd3c-efe8-4cd1-9a71-3aa24bd1ffe1" providerId="ADAL" clId="{81F73204-8ECA-4675-BDC2-8CE047814B8B}" dt="2021-05-02T21:33:14.937" v="1349" actId="1076"/>
          <ac:graphicFrameMkLst>
            <pc:docMk/>
            <pc:sldMk cId="845920004" sldId="310"/>
            <ac:graphicFrameMk id="13" creationId="{3071B5FB-46CD-4BC6-90C1-6C586C680055}"/>
          </ac:graphicFrameMkLst>
        </pc:graphicFrameChg>
        <pc:graphicFrameChg chg="mod modGraphic">
          <ac:chgData name="Lucien M" userId="ffeabd3c-efe8-4cd1-9a71-3aa24bd1ffe1" providerId="ADAL" clId="{81F73204-8ECA-4675-BDC2-8CE047814B8B}" dt="2021-05-02T21:33:35.243" v="1355" actId="14100"/>
          <ac:graphicFrameMkLst>
            <pc:docMk/>
            <pc:sldMk cId="845920004" sldId="310"/>
            <ac:graphicFrameMk id="14" creationId="{E49E9BD3-E3AC-47CE-8A84-328FEB630388}"/>
          </ac:graphicFrameMkLst>
        </pc:graphicFrameChg>
      </pc:sldChg>
      <pc:sldChg chg="del">
        <pc:chgData name="Lucien M" userId="ffeabd3c-efe8-4cd1-9a71-3aa24bd1ffe1" providerId="ADAL" clId="{81F73204-8ECA-4675-BDC2-8CE047814B8B}" dt="2021-05-02T21:35:50.381" v="1380" actId="47"/>
        <pc:sldMkLst>
          <pc:docMk/>
          <pc:sldMk cId="492312361" sldId="312"/>
        </pc:sldMkLst>
      </pc:sldChg>
      <pc:sldChg chg="modSp mod delCm modNotesTx">
        <pc:chgData name="Lucien M" userId="ffeabd3c-efe8-4cd1-9a71-3aa24bd1ffe1" providerId="ADAL" clId="{81F73204-8ECA-4675-BDC2-8CE047814B8B}" dt="2021-05-03T20:32:41.839" v="1898" actId="1592"/>
        <pc:sldMkLst>
          <pc:docMk/>
          <pc:sldMk cId="387957327" sldId="313"/>
        </pc:sldMkLst>
        <pc:graphicFrameChg chg="mod">
          <ac:chgData name="Lucien M" userId="ffeabd3c-efe8-4cd1-9a71-3aa24bd1ffe1" providerId="ADAL" clId="{81F73204-8ECA-4675-BDC2-8CE047814B8B}" dt="2021-05-03T19:59:58.315" v="1620" actId="2711"/>
          <ac:graphicFrameMkLst>
            <pc:docMk/>
            <pc:sldMk cId="387957327" sldId="313"/>
            <ac:graphicFrameMk id="3" creationId="{573A8261-B078-49EE-A623-1CD3B37CBE5D}"/>
          </ac:graphicFrameMkLst>
        </pc:graphicFrameChg>
        <pc:picChg chg="mod">
          <ac:chgData name="Lucien M" userId="ffeabd3c-efe8-4cd1-9a71-3aa24bd1ffe1" providerId="ADAL" clId="{81F73204-8ECA-4675-BDC2-8CE047814B8B}" dt="2021-05-03T20:23:13.887" v="1627" actId="1076"/>
          <ac:picMkLst>
            <pc:docMk/>
            <pc:sldMk cId="387957327" sldId="313"/>
            <ac:picMk id="9" creationId="{8BEDD1AF-EFD6-49B4-96BB-24AD716F6F39}"/>
          </ac:picMkLst>
        </pc:picChg>
      </pc:sldChg>
      <pc:sldChg chg="ord modNotesTx">
        <pc:chgData name="Lucien M" userId="ffeabd3c-efe8-4cd1-9a71-3aa24bd1ffe1" providerId="ADAL" clId="{81F73204-8ECA-4675-BDC2-8CE047814B8B}" dt="2021-05-02T21:36:12.505" v="1382"/>
        <pc:sldMkLst>
          <pc:docMk/>
          <pc:sldMk cId="1041329185" sldId="314"/>
        </pc:sldMkLst>
      </pc:sldChg>
      <pc:sldChg chg="addSp delSp modSp add del mod">
        <pc:chgData name="Lucien M" userId="ffeabd3c-efe8-4cd1-9a71-3aa24bd1ffe1" providerId="ADAL" clId="{81F73204-8ECA-4675-BDC2-8CE047814B8B}" dt="2021-05-01T03:46:23.797" v="217" actId="2696"/>
        <pc:sldMkLst>
          <pc:docMk/>
          <pc:sldMk cId="2204531986" sldId="315"/>
        </pc:sldMkLst>
        <pc:spChg chg="mod">
          <ac:chgData name="Lucien M" userId="ffeabd3c-efe8-4cd1-9a71-3aa24bd1ffe1" providerId="ADAL" clId="{81F73204-8ECA-4675-BDC2-8CE047814B8B}" dt="2021-05-01T03:10:06.239" v="45" actId="20577"/>
          <ac:spMkLst>
            <pc:docMk/>
            <pc:sldMk cId="2204531986" sldId="315"/>
            <ac:spMk id="2" creationId="{EE7801F6-3C06-47E0-B396-80FF645C32FB}"/>
          </ac:spMkLst>
        </pc:spChg>
        <pc:spChg chg="add del mod">
          <ac:chgData name="Lucien M" userId="ffeabd3c-efe8-4cd1-9a71-3aa24bd1ffe1" providerId="ADAL" clId="{81F73204-8ECA-4675-BDC2-8CE047814B8B}" dt="2021-05-01T03:20:25.981" v="51"/>
          <ac:spMkLst>
            <pc:docMk/>
            <pc:sldMk cId="2204531986" sldId="315"/>
            <ac:spMk id="5" creationId="{98730BBD-D9C3-429B-9E3C-F27D1413A979}"/>
          </ac:spMkLst>
        </pc:spChg>
        <pc:graphicFrameChg chg="add">
          <ac:chgData name="Lucien M" userId="ffeabd3c-efe8-4cd1-9a71-3aa24bd1ffe1" providerId="ADAL" clId="{81F73204-8ECA-4675-BDC2-8CE047814B8B}" dt="2021-05-01T03:19:22.620" v="49"/>
          <ac:graphicFrameMkLst>
            <pc:docMk/>
            <pc:sldMk cId="2204531986" sldId="315"/>
            <ac:graphicFrameMk id="7" creationId="{BA6891D6-B84B-4625-9FB9-138C68920B9E}"/>
          </ac:graphicFrameMkLst>
        </pc:graphicFrameChg>
        <pc:picChg chg="add del mod">
          <ac:chgData name="Lucien M" userId="ffeabd3c-efe8-4cd1-9a71-3aa24bd1ffe1" providerId="ADAL" clId="{81F73204-8ECA-4675-BDC2-8CE047814B8B}" dt="2021-05-01T03:16:20.372" v="47" actId="478"/>
          <ac:picMkLst>
            <pc:docMk/>
            <pc:sldMk cId="2204531986" sldId="315"/>
            <ac:picMk id="4" creationId="{B0ACD277-569F-42E9-B9BF-8DED549FA342}"/>
          </ac:picMkLst>
        </pc:picChg>
        <pc:picChg chg="del">
          <ac:chgData name="Lucien M" userId="ffeabd3c-efe8-4cd1-9a71-3aa24bd1ffe1" providerId="ADAL" clId="{81F73204-8ECA-4675-BDC2-8CE047814B8B}" dt="2021-05-01T03:10:00.705" v="38" actId="478"/>
          <ac:picMkLst>
            <pc:docMk/>
            <pc:sldMk cId="2204531986" sldId="315"/>
            <ac:picMk id="1025" creationId="{F26F1D10-CB18-4831-BC33-185C4C33D6F7}"/>
          </ac:picMkLst>
        </pc:picChg>
      </pc:sldChg>
      <pc:sldChg chg="addSp delSp modSp add mod modNotesTx">
        <pc:chgData name="Lucien M" userId="ffeabd3c-efe8-4cd1-9a71-3aa24bd1ffe1" providerId="ADAL" clId="{81F73204-8ECA-4675-BDC2-8CE047814B8B}" dt="2021-05-03T20:29:35.184" v="1822" actId="20577"/>
        <pc:sldMkLst>
          <pc:docMk/>
          <pc:sldMk cId="1950300575" sldId="316"/>
        </pc:sldMkLst>
        <pc:spChg chg="mod">
          <ac:chgData name="Lucien M" userId="ffeabd3c-efe8-4cd1-9a71-3aa24bd1ffe1" providerId="ADAL" clId="{81F73204-8ECA-4675-BDC2-8CE047814B8B}" dt="2021-05-01T04:17:37.055" v="483" actId="14100"/>
          <ac:spMkLst>
            <pc:docMk/>
            <pc:sldMk cId="1950300575" sldId="316"/>
            <ac:spMk id="2" creationId="{EE7801F6-3C06-47E0-B396-80FF645C32FB}"/>
          </ac:spMkLst>
        </pc:spChg>
        <pc:spChg chg="del mod">
          <ac:chgData name="Lucien M" userId="ffeabd3c-efe8-4cd1-9a71-3aa24bd1ffe1" providerId="ADAL" clId="{81F73204-8ECA-4675-BDC2-8CE047814B8B}" dt="2021-05-01T03:32:21.388" v="212" actId="478"/>
          <ac:spMkLst>
            <pc:docMk/>
            <pc:sldMk cId="1950300575" sldId="316"/>
            <ac:spMk id="10" creationId="{4E91DA3B-B74C-4D97-BFB8-CB0DB71F8FD8}"/>
          </ac:spMkLst>
        </pc:spChg>
        <pc:spChg chg="del">
          <ac:chgData name="Lucien M" userId="ffeabd3c-efe8-4cd1-9a71-3aa24bd1ffe1" providerId="ADAL" clId="{81F73204-8ECA-4675-BDC2-8CE047814B8B}" dt="2021-05-01T03:32:19.804" v="211" actId="478"/>
          <ac:spMkLst>
            <pc:docMk/>
            <pc:sldMk cId="1950300575" sldId="316"/>
            <ac:spMk id="13" creationId="{3AB380A7-3740-4D34-A3EB-3B099F92A858}"/>
          </ac:spMkLst>
        </pc:spChg>
        <pc:spChg chg="add mod">
          <ac:chgData name="Lucien M" userId="ffeabd3c-efe8-4cd1-9a71-3aa24bd1ffe1" providerId="ADAL" clId="{81F73204-8ECA-4675-BDC2-8CE047814B8B}" dt="2021-05-01T04:18:02.482" v="515" actId="1076"/>
          <ac:spMkLst>
            <pc:docMk/>
            <pc:sldMk cId="1950300575" sldId="316"/>
            <ac:spMk id="24" creationId="{4B33CDFB-409E-437D-8D5D-D5B44E0AD13F}"/>
          </ac:spMkLst>
        </pc:spChg>
        <pc:grpChg chg="del">
          <ac:chgData name="Lucien M" userId="ffeabd3c-efe8-4cd1-9a71-3aa24bd1ffe1" providerId="ADAL" clId="{81F73204-8ECA-4675-BDC2-8CE047814B8B}" dt="2021-05-01T03:32:15.345" v="209" actId="478"/>
          <ac:grpSpMkLst>
            <pc:docMk/>
            <pc:sldMk cId="1950300575" sldId="316"/>
            <ac:grpSpMk id="18" creationId="{8BE317D1-9001-4C2F-BCFB-17DB3C3345F3}"/>
          </ac:grpSpMkLst>
        </pc:grpChg>
        <pc:grpChg chg="del">
          <ac:chgData name="Lucien M" userId="ffeabd3c-efe8-4cd1-9a71-3aa24bd1ffe1" providerId="ADAL" clId="{81F73204-8ECA-4675-BDC2-8CE047814B8B}" dt="2021-05-01T03:32:11.986" v="207" actId="478"/>
          <ac:grpSpMkLst>
            <pc:docMk/>
            <pc:sldMk cId="1950300575" sldId="316"/>
            <ac:grpSpMk id="19" creationId="{68A91ABF-14A3-4469-8433-6C716A17EB32}"/>
          </ac:grpSpMkLst>
        </pc:grpChg>
        <pc:grpChg chg="del mod">
          <ac:chgData name="Lucien M" userId="ffeabd3c-efe8-4cd1-9a71-3aa24bd1ffe1" providerId="ADAL" clId="{81F73204-8ECA-4675-BDC2-8CE047814B8B}" dt="2021-05-01T03:32:10.540" v="206" actId="478"/>
          <ac:grpSpMkLst>
            <pc:docMk/>
            <pc:sldMk cId="1950300575" sldId="316"/>
            <ac:grpSpMk id="20" creationId="{4B6F9A63-580D-482C-B5E5-821FAC44E87F}"/>
          </ac:grpSpMkLst>
        </pc:grpChg>
        <pc:grpChg chg="del">
          <ac:chgData name="Lucien M" userId="ffeabd3c-efe8-4cd1-9a71-3aa24bd1ffe1" providerId="ADAL" clId="{81F73204-8ECA-4675-BDC2-8CE047814B8B}" dt="2021-05-01T03:32:13.658" v="208" actId="478"/>
          <ac:grpSpMkLst>
            <pc:docMk/>
            <pc:sldMk cId="1950300575" sldId="316"/>
            <ac:grpSpMk id="21" creationId="{DF6965CC-1DA4-461A-8282-04A76D154717}"/>
          </ac:grpSpMkLst>
        </pc:grpChg>
        <pc:picChg chg="add mod">
          <ac:chgData name="Lucien M" userId="ffeabd3c-efe8-4cd1-9a71-3aa24bd1ffe1" providerId="ADAL" clId="{81F73204-8ECA-4675-BDC2-8CE047814B8B}" dt="2021-05-01T04:16:30.642" v="459" actId="1076"/>
          <ac:picMkLst>
            <pc:docMk/>
            <pc:sldMk cId="1950300575" sldId="316"/>
            <ac:picMk id="22" creationId="{357EA752-F5D1-4AF9-A9CD-9CDECF617D19}"/>
          </ac:picMkLst>
        </pc:picChg>
        <pc:picChg chg="del">
          <ac:chgData name="Lucien M" userId="ffeabd3c-efe8-4cd1-9a71-3aa24bd1ffe1" providerId="ADAL" clId="{81F73204-8ECA-4675-BDC2-8CE047814B8B}" dt="2021-05-01T03:32:10.540" v="206" actId="478"/>
          <ac:picMkLst>
            <pc:docMk/>
            <pc:sldMk cId="1950300575" sldId="316"/>
            <ac:picMk id="1028" creationId="{555E311A-4888-472E-B1C1-ECCF4FC5B9BE}"/>
          </ac:picMkLst>
        </pc:picChg>
      </pc:sldChg>
      <pc:sldChg chg="addSp delSp new del mod">
        <pc:chgData name="Lucien M" userId="ffeabd3c-efe8-4cd1-9a71-3aa24bd1ffe1" providerId="ADAL" clId="{81F73204-8ECA-4675-BDC2-8CE047814B8B}" dt="2021-05-01T04:14:07.970" v="455" actId="47"/>
        <pc:sldMkLst>
          <pc:docMk/>
          <pc:sldMk cId="4064223117" sldId="317"/>
        </pc:sldMkLst>
        <pc:spChg chg="del">
          <ac:chgData name="Lucien M" userId="ffeabd3c-efe8-4cd1-9a71-3aa24bd1ffe1" providerId="ADAL" clId="{81F73204-8ECA-4675-BDC2-8CE047814B8B}" dt="2021-05-01T03:54:46.666" v="219"/>
          <ac:spMkLst>
            <pc:docMk/>
            <pc:sldMk cId="4064223117" sldId="317"/>
            <ac:spMk id="3" creationId="{92A8F94E-3506-4879-92C6-44751443A044}"/>
          </ac:spMkLst>
        </pc:spChg>
        <pc:spChg chg="del">
          <ac:chgData name="Lucien M" userId="ffeabd3c-efe8-4cd1-9a71-3aa24bd1ffe1" providerId="ADAL" clId="{81F73204-8ECA-4675-BDC2-8CE047814B8B}" dt="2021-05-01T03:46:30.481" v="218" actId="478"/>
          <ac:spMkLst>
            <pc:docMk/>
            <pc:sldMk cId="4064223117" sldId="317"/>
            <ac:spMk id="4" creationId="{69970E12-FD7B-457B-8FD7-9B8B437744A7}"/>
          </ac:spMkLst>
        </pc:spChg>
        <pc:graphicFrameChg chg="add">
          <ac:chgData name="Lucien M" userId="ffeabd3c-efe8-4cd1-9a71-3aa24bd1ffe1" providerId="ADAL" clId="{81F73204-8ECA-4675-BDC2-8CE047814B8B}" dt="2021-05-01T03:54:46.666" v="219"/>
          <ac:graphicFrameMkLst>
            <pc:docMk/>
            <pc:sldMk cId="4064223117" sldId="317"/>
            <ac:graphicFrameMk id="6" creationId="{3C266D55-564B-4AA5-8764-D2BA65F174F8}"/>
          </ac:graphicFrameMkLst>
        </pc:graphicFrameChg>
        <pc:graphicFrameChg chg="add">
          <ac:chgData name="Lucien M" userId="ffeabd3c-efe8-4cd1-9a71-3aa24bd1ffe1" providerId="ADAL" clId="{81F73204-8ECA-4675-BDC2-8CE047814B8B}" dt="2021-05-01T04:13:51.538" v="454"/>
          <ac:graphicFrameMkLst>
            <pc:docMk/>
            <pc:sldMk cId="4064223117" sldId="317"/>
            <ac:graphicFrameMk id="7" creationId="{15E090D1-6B42-4ECC-9D04-6E4E596F1324}"/>
          </ac:graphicFrameMkLst>
        </pc:graphicFrameChg>
      </pc:sldChg>
      <pc:sldChg chg="addSp delSp modSp add mod ord modNotesTx">
        <pc:chgData name="Lucien M" userId="ffeabd3c-efe8-4cd1-9a71-3aa24bd1ffe1" providerId="ADAL" clId="{81F73204-8ECA-4675-BDC2-8CE047814B8B}" dt="2021-05-02T21:37:51.837" v="1392" actId="478"/>
        <pc:sldMkLst>
          <pc:docMk/>
          <pc:sldMk cId="2924583730" sldId="318"/>
        </pc:sldMkLst>
        <pc:spChg chg="mod">
          <ac:chgData name="Lucien M" userId="ffeabd3c-efe8-4cd1-9a71-3aa24bd1ffe1" providerId="ADAL" clId="{81F73204-8ECA-4675-BDC2-8CE047814B8B}" dt="2021-05-01T12:08:32.205" v="828" actId="1076"/>
          <ac:spMkLst>
            <pc:docMk/>
            <pc:sldMk cId="2924583730" sldId="318"/>
            <ac:spMk id="2" creationId="{EE7801F6-3C06-47E0-B396-80FF645C32FB}"/>
          </ac:spMkLst>
        </pc:spChg>
        <pc:spChg chg="del">
          <ac:chgData name="Lucien M" userId="ffeabd3c-efe8-4cd1-9a71-3aa24bd1ffe1" providerId="ADAL" clId="{81F73204-8ECA-4675-BDC2-8CE047814B8B}" dt="2021-05-02T21:37:51.837" v="1392" actId="478"/>
          <ac:spMkLst>
            <pc:docMk/>
            <pc:sldMk cId="2924583730" sldId="318"/>
            <ac:spMk id="3" creationId="{575F3413-1FA3-404F-8B46-D0C968118332}"/>
          </ac:spMkLst>
        </pc:spChg>
        <pc:spChg chg="add mod">
          <ac:chgData name="Lucien M" userId="ffeabd3c-efe8-4cd1-9a71-3aa24bd1ffe1" providerId="ADAL" clId="{81F73204-8ECA-4675-BDC2-8CE047814B8B}" dt="2021-05-01T04:04:51.072" v="261" actId="1076"/>
          <ac:spMkLst>
            <pc:docMk/>
            <pc:sldMk cId="2924583730" sldId="318"/>
            <ac:spMk id="24" creationId="{4871B19A-CC35-4AF1-AEC5-1D363246F63C}"/>
          </ac:spMkLst>
        </pc:spChg>
        <pc:spChg chg="add del mod">
          <ac:chgData name="Lucien M" userId="ffeabd3c-efe8-4cd1-9a71-3aa24bd1ffe1" providerId="ADAL" clId="{81F73204-8ECA-4675-BDC2-8CE047814B8B}" dt="2021-05-01T12:04:41.085" v="745" actId="478"/>
          <ac:spMkLst>
            <pc:docMk/>
            <pc:sldMk cId="2924583730" sldId="318"/>
            <ac:spMk id="27" creationId="{4548EE8F-0E68-4336-8DD6-8199EA8C39BE}"/>
          </ac:spMkLst>
        </pc:spChg>
        <pc:spChg chg="add del mod">
          <ac:chgData name="Lucien M" userId="ffeabd3c-efe8-4cd1-9a71-3aa24bd1ffe1" providerId="ADAL" clId="{81F73204-8ECA-4675-BDC2-8CE047814B8B}" dt="2021-05-01T12:05:33.368" v="786" actId="478"/>
          <ac:spMkLst>
            <pc:docMk/>
            <pc:sldMk cId="2924583730" sldId="318"/>
            <ac:spMk id="28" creationId="{CCB6491E-832F-4469-9775-BAA99A975B19}"/>
          </ac:spMkLst>
        </pc:spChg>
        <pc:grpChg chg="add del mod">
          <ac:chgData name="Lucien M" userId="ffeabd3c-efe8-4cd1-9a71-3aa24bd1ffe1" providerId="ADAL" clId="{81F73204-8ECA-4675-BDC2-8CE047814B8B}" dt="2021-05-01T04:05:25.624" v="264" actId="478"/>
          <ac:grpSpMkLst>
            <pc:docMk/>
            <pc:sldMk cId="2924583730" sldId="318"/>
            <ac:grpSpMk id="4" creationId="{9C4BB1EE-7EF5-48B8-A083-C196F4128A7D}"/>
          </ac:grpSpMkLst>
        </pc:grpChg>
        <pc:grpChg chg="del">
          <ac:chgData name="Lucien M" userId="ffeabd3c-efe8-4cd1-9a71-3aa24bd1ffe1" providerId="ADAL" clId="{81F73204-8ECA-4675-BDC2-8CE047814B8B}" dt="2021-05-01T04:01:23.749" v="221" actId="478"/>
          <ac:grpSpMkLst>
            <pc:docMk/>
            <pc:sldMk cId="2924583730" sldId="318"/>
            <ac:grpSpMk id="18" creationId="{8BE317D1-9001-4C2F-BCFB-17DB3C3345F3}"/>
          </ac:grpSpMkLst>
        </pc:grpChg>
        <pc:grpChg chg="del">
          <ac:chgData name="Lucien M" userId="ffeabd3c-efe8-4cd1-9a71-3aa24bd1ffe1" providerId="ADAL" clId="{81F73204-8ECA-4675-BDC2-8CE047814B8B}" dt="2021-05-01T04:01:23.749" v="221" actId="478"/>
          <ac:grpSpMkLst>
            <pc:docMk/>
            <pc:sldMk cId="2924583730" sldId="318"/>
            <ac:grpSpMk id="19" creationId="{68A91ABF-14A3-4469-8433-6C716A17EB32}"/>
          </ac:grpSpMkLst>
        </pc:grpChg>
        <pc:grpChg chg="del">
          <ac:chgData name="Lucien M" userId="ffeabd3c-efe8-4cd1-9a71-3aa24bd1ffe1" providerId="ADAL" clId="{81F73204-8ECA-4675-BDC2-8CE047814B8B}" dt="2021-05-01T04:01:23.749" v="221" actId="478"/>
          <ac:grpSpMkLst>
            <pc:docMk/>
            <pc:sldMk cId="2924583730" sldId="318"/>
            <ac:grpSpMk id="20" creationId="{4B6F9A63-580D-482C-B5E5-821FAC44E87F}"/>
          </ac:grpSpMkLst>
        </pc:grpChg>
        <pc:grpChg chg="del">
          <ac:chgData name="Lucien M" userId="ffeabd3c-efe8-4cd1-9a71-3aa24bd1ffe1" providerId="ADAL" clId="{81F73204-8ECA-4675-BDC2-8CE047814B8B}" dt="2021-05-01T04:01:23.749" v="221" actId="478"/>
          <ac:grpSpMkLst>
            <pc:docMk/>
            <pc:sldMk cId="2924583730" sldId="318"/>
            <ac:grpSpMk id="21" creationId="{DF6965CC-1DA4-461A-8282-04A76D154717}"/>
          </ac:grpSpMkLst>
        </pc:grpChg>
        <pc:graphicFrameChg chg="add del modGraphic">
          <ac:chgData name="Lucien M" userId="ffeabd3c-efe8-4cd1-9a71-3aa24bd1ffe1" providerId="ADAL" clId="{81F73204-8ECA-4675-BDC2-8CE047814B8B}" dt="2021-05-01T12:02:25.954" v="740" actId="1032"/>
          <ac:graphicFrameMkLst>
            <pc:docMk/>
            <pc:sldMk cId="2924583730" sldId="318"/>
            <ac:graphicFrameMk id="3" creationId="{1097D4B0-C97C-440A-AD6D-CF972A9F8C99}"/>
          </ac:graphicFrameMkLst>
        </pc:graphicFrameChg>
        <pc:graphicFrameChg chg="add del mod modGraphic">
          <ac:chgData name="Lucien M" userId="ffeabd3c-efe8-4cd1-9a71-3aa24bd1ffe1" providerId="ADAL" clId="{81F73204-8ECA-4675-BDC2-8CE047814B8B}" dt="2021-05-01T12:07:29.818" v="821" actId="21"/>
          <ac:graphicFrameMkLst>
            <pc:docMk/>
            <pc:sldMk cId="2924583730" sldId="318"/>
            <ac:graphicFrameMk id="4" creationId="{74A2C739-1331-4BDC-ADA4-324FF209E3D4}"/>
          </ac:graphicFrameMkLst>
        </pc:graphicFrameChg>
        <pc:picChg chg="add mod">
          <ac:chgData name="Lucien M" userId="ffeabd3c-efe8-4cd1-9a71-3aa24bd1ffe1" providerId="ADAL" clId="{81F73204-8ECA-4675-BDC2-8CE047814B8B}" dt="2021-05-01T12:08:36.436" v="829" actId="14100"/>
          <ac:picMkLst>
            <pc:docMk/>
            <pc:sldMk cId="2924583730" sldId="318"/>
            <ac:picMk id="7" creationId="{D1DA621B-5515-49F8-8732-A9B60A3144B7}"/>
          </ac:picMkLst>
        </pc:picChg>
        <pc:picChg chg="add mod">
          <ac:chgData name="Lucien M" userId="ffeabd3c-efe8-4cd1-9a71-3aa24bd1ffe1" providerId="ADAL" clId="{81F73204-8ECA-4675-BDC2-8CE047814B8B}" dt="2021-05-01T12:08:46.313" v="831" actId="1076"/>
          <ac:picMkLst>
            <pc:docMk/>
            <pc:sldMk cId="2924583730" sldId="318"/>
            <ac:picMk id="10" creationId="{8069248C-3F0A-46D8-90C5-DF833AF492F3}"/>
          </ac:picMkLst>
        </pc:picChg>
        <pc:picChg chg="add mod">
          <ac:chgData name="Lucien M" userId="ffeabd3c-efe8-4cd1-9a71-3aa24bd1ffe1" providerId="ADAL" clId="{81F73204-8ECA-4675-BDC2-8CE047814B8B}" dt="2021-05-01T04:04:51.072" v="261" actId="1076"/>
          <ac:picMkLst>
            <pc:docMk/>
            <pc:sldMk cId="2924583730" sldId="318"/>
            <ac:picMk id="22" creationId="{87881248-BF7C-4BBE-9D53-8465CD79795E}"/>
          </ac:picMkLst>
        </pc:picChg>
        <pc:picChg chg="add del mod">
          <ac:chgData name="Lucien M" userId="ffeabd3c-efe8-4cd1-9a71-3aa24bd1ffe1" providerId="ADAL" clId="{81F73204-8ECA-4675-BDC2-8CE047814B8B}" dt="2021-05-01T12:04:32.856" v="743" actId="478"/>
          <ac:picMkLst>
            <pc:docMk/>
            <pc:sldMk cId="2924583730" sldId="318"/>
            <ac:picMk id="25" creationId="{2D6B2B53-F883-4093-8BB0-3523E5D07C55}"/>
          </ac:picMkLst>
        </pc:picChg>
        <pc:picChg chg="add del mod">
          <ac:chgData name="Lucien M" userId="ffeabd3c-efe8-4cd1-9a71-3aa24bd1ffe1" providerId="ADAL" clId="{81F73204-8ECA-4675-BDC2-8CE047814B8B}" dt="2021-05-01T12:04:35.761" v="744" actId="478"/>
          <ac:picMkLst>
            <pc:docMk/>
            <pc:sldMk cId="2924583730" sldId="318"/>
            <ac:picMk id="26" creationId="{D600B609-3B26-4392-A7A5-5483A8521ED8}"/>
          </ac:picMkLst>
        </pc:picChg>
      </pc:sldChg>
      <pc:sldChg chg="addSp delSp modSp add mod">
        <pc:chgData name="Lucien M" userId="ffeabd3c-efe8-4cd1-9a71-3aa24bd1ffe1" providerId="ADAL" clId="{81F73204-8ECA-4675-BDC2-8CE047814B8B}" dt="2021-05-01T04:10:49.375" v="419" actId="1076"/>
        <pc:sldMkLst>
          <pc:docMk/>
          <pc:sldMk cId="3127845719" sldId="319"/>
        </pc:sldMkLst>
        <pc:spChg chg="mod">
          <ac:chgData name="Lucien M" userId="ffeabd3c-efe8-4cd1-9a71-3aa24bd1ffe1" providerId="ADAL" clId="{81F73204-8ECA-4675-BDC2-8CE047814B8B}" dt="2021-05-01T04:10:21.555" v="410" actId="1076"/>
          <ac:spMkLst>
            <pc:docMk/>
            <pc:sldMk cId="3127845719" sldId="319"/>
            <ac:spMk id="2" creationId="{EE7801F6-3C06-47E0-B396-80FF645C32FB}"/>
          </ac:spMkLst>
        </pc:spChg>
        <pc:spChg chg="del mod">
          <ac:chgData name="Lucien M" userId="ffeabd3c-efe8-4cd1-9a71-3aa24bd1ffe1" providerId="ADAL" clId="{81F73204-8ECA-4675-BDC2-8CE047814B8B}" dt="2021-05-01T04:10:29.848" v="414" actId="478"/>
          <ac:spMkLst>
            <pc:docMk/>
            <pc:sldMk cId="3127845719" sldId="319"/>
            <ac:spMk id="27" creationId="{4548EE8F-0E68-4336-8DD6-8199EA8C39BE}"/>
          </ac:spMkLst>
        </pc:spChg>
        <pc:spChg chg="del">
          <ac:chgData name="Lucien M" userId="ffeabd3c-efe8-4cd1-9a71-3aa24bd1ffe1" providerId="ADAL" clId="{81F73204-8ECA-4675-BDC2-8CE047814B8B}" dt="2021-05-01T04:10:32.542" v="415" actId="478"/>
          <ac:spMkLst>
            <pc:docMk/>
            <pc:sldMk cId="3127845719" sldId="319"/>
            <ac:spMk id="28" creationId="{CCB6491E-832F-4469-9775-BAA99A975B19}"/>
          </ac:spMkLst>
        </pc:spChg>
        <pc:picChg chg="add mod">
          <ac:chgData name="Lucien M" userId="ffeabd3c-efe8-4cd1-9a71-3aa24bd1ffe1" providerId="ADAL" clId="{81F73204-8ECA-4675-BDC2-8CE047814B8B}" dt="2021-05-01T04:10:49.375" v="419" actId="1076"/>
          <ac:picMkLst>
            <pc:docMk/>
            <pc:sldMk cId="3127845719" sldId="319"/>
            <ac:picMk id="10" creationId="{EBFF3402-226F-42EA-AB3A-1C9A0346D247}"/>
          </ac:picMkLst>
        </pc:picChg>
        <pc:picChg chg="del">
          <ac:chgData name="Lucien M" userId="ffeabd3c-efe8-4cd1-9a71-3aa24bd1ffe1" providerId="ADAL" clId="{81F73204-8ECA-4675-BDC2-8CE047814B8B}" dt="2021-05-01T04:10:23.594" v="411" actId="478"/>
          <ac:picMkLst>
            <pc:docMk/>
            <pc:sldMk cId="3127845719" sldId="319"/>
            <ac:picMk id="25" creationId="{2D6B2B53-F883-4093-8BB0-3523E5D07C55}"/>
          </ac:picMkLst>
        </pc:picChg>
        <pc:picChg chg="del">
          <ac:chgData name="Lucien M" userId="ffeabd3c-efe8-4cd1-9a71-3aa24bd1ffe1" providerId="ADAL" clId="{81F73204-8ECA-4675-BDC2-8CE047814B8B}" dt="2021-05-01T04:10:25.324" v="412" actId="478"/>
          <ac:picMkLst>
            <pc:docMk/>
            <pc:sldMk cId="3127845719" sldId="319"/>
            <ac:picMk id="26" creationId="{D600B609-3B26-4392-A7A5-5483A8521ED8}"/>
          </ac:picMkLst>
        </pc:picChg>
      </pc:sldChg>
      <pc:sldChg chg="addSp delSp new del mod">
        <pc:chgData name="Lucien M" userId="ffeabd3c-efe8-4cd1-9a71-3aa24bd1ffe1" providerId="ADAL" clId="{81F73204-8ECA-4675-BDC2-8CE047814B8B}" dt="2021-05-01T04:55:47.135" v="518" actId="2696"/>
        <pc:sldMkLst>
          <pc:docMk/>
          <pc:sldMk cId="210475076" sldId="320"/>
        </pc:sldMkLst>
        <pc:spChg chg="del">
          <ac:chgData name="Lucien M" userId="ffeabd3c-efe8-4cd1-9a71-3aa24bd1ffe1" providerId="ADAL" clId="{81F73204-8ECA-4675-BDC2-8CE047814B8B}" dt="2021-05-01T04:19:20.418" v="517"/>
          <ac:spMkLst>
            <pc:docMk/>
            <pc:sldMk cId="210475076" sldId="320"/>
            <ac:spMk id="3" creationId="{3F60C405-B343-42F6-B583-CB35FFFC7D7B}"/>
          </ac:spMkLst>
        </pc:spChg>
        <pc:graphicFrameChg chg="add">
          <ac:chgData name="Lucien M" userId="ffeabd3c-efe8-4cd1-9a71-3aa24bd1ffe1" providerId="ADAL" clId="{81F73204-8ECA-4675-BDC2-8CE047814B8B}" dt="2021-05-01T04:19:20.418" v="517"/>
          <ac:graphicFrameMkLst>
            <pc:docMk/>
            <pc:sldMk cId="210475076" sldId="320"/>
            <ac:graphicFrameMk id="5" creationId="{27A71E65-0C98-4634-9267-D0C3594541E4}"/>
          </ac:graphicFrameMkLst>
        </pc:graphicFrameChg>
      </pc:sldChg>
      <pc:sldChg chg="addSp new del">
        <pc:chgData name="Lucien M" userId="ffeabd3c-efe8-4cd1-9a71-3aa24bd1ffe1" providerId="ADAL" clId="{81F73204-8ECA-4675-BDC2-8CE047814B8B}" dt="2021-05-01T04:16:20.503" v="458" actId="2696"/>
        <pc:sldMkLst>
          <pc:docMk/>
          <pc:sldMk cId="498101748" sldId="320"/>
        </pc:sldMkLst>
        <pc:graphicFrameChg chg="add">
          <ac:chgData name="Lucien M" userId="ffeabd3c-efe8-4cd1-9a71-3aa24bd1ffe1" providerId="ADAL" clId="{81F73204-8ECA-4675-BDC2-8CE047814B8B}" dt="2021-05-01T04:14:23.420" v="457"/>
          <ac:graphicFrameMkLst>
            <pc:docMk/>
            <pc:sldMk cId="498101748" sldId="320"/>
            <ac:graphicFrameMk id="4" creationId="{7AA25187-C5C4-4998-A527-B9E023507902}"/>
          </ac:graphicFrameMkLst>
        </pc:graphicFrameChg>
      </pc:sldChg>
      <pc:sldChg chg="addSp delSp modSp add del mod ord modNotesTx">
        <pc:chgData name="Lucien M" userId="ffeabd3c-efe8-4cd1-9a71-3aa24bd1ffe1" providerId="ADAL" clId="{81F73204-8ECA-4675-BDC2-8CE047814B8B}" dt="2021-05-02T22:03:29.200" v="1565" actId="47"/>
        <pc:sldMkLst>
          <pc:docMk/>
          <pc:sldMk cId="1767784905" sldId="320"/>
        </pc:sldMkLst>
        <pc:spChg chg="mod">
          <ac:chgData name="Lucien M" userId="ffeabd3c-efe8-4cd1-9a71-3aa24bd1ffe1" providerId="ADAL" clId="{81F73204-8ECA-4675-BDC2-8CE047814B8B}" dt="2021-05-01T05:02:44.922" v="571" actId="1076"/>
          <ac:spMkLst>
            <pc:docMk/>
            <pc:sldMk cId="1767784905" sldId="320"/>
            <ac:spMk id="2" creationId="{EE7801F6-3C06-47E0-B396-80FF645C32FB}"/>
          </ac:spMkLst>
        </pc:spChg>
        <pc:spChg chg="del">
          <ac:chgData name="Lucien M" userId="ffeabd3c-efe8-4cd1-9a71-3aa24bd1ffe1" providerId="ADAL" clId="{81F73204-8ECA-4675-BDC2-8CE047814B8B}" dt="2021-05-01T04:56:00.820" v="521" actId="478"/>
          <ac:spMkLst>
            <pc:docMk/>
            <pc:sldMk cId="1767784905" sldId="320"/>
            <ac:spMk id="24" creationId="{4B33CDFB-409E-437D-8D5D-D5B44E0AD13F}"/>
          </ac:spMkLst>
        </pc:spChg>
        <pc:picChg chg="add mod">
          <ac:chgData name="Lucien M" userId="ffeabd3c-efe8-4cd1-9a71-3aa24bd1ffe1" providerId="ADAL" clId="{81F73204-8ECA-4675-BDC2-8CE047814B8B}" dt="2021-05-01T05:02:48.846" v="572" actId="1076"/>
          <ac:picMkLst>
            <pc:docMk/>
            <pc:sldMk cId="1767784905" sldId="320"/>
            <ac:picMk id="4" creationId="{957F9D70-6194-4D1A-87D2-A8774B82ECCA}"/>
          </ac:picMkLst>
        </pc:picChg>
        <pc:picChg chg="del">
          <ac:chgData name="Lucien M" userId="ffeabd3c-efe8-4cd1-9a71-3aa24bd1ffe1" providerId="ADAL" clId="{81F73204-8ECA-4675-BDC2-8CE047814B8B}" dt="2021-05-01T04:55:57.893" v="520" actId="478"/>
          <ac:picMkLst>
            <pc:docMk/>
            <pc:sldMk cId="1767784905" sldId="320"/>
            <ac:picMk id="22" creationId="{357EA752-F5D1-4AF9-A9CD-9CDECF617D19}"/>
          </ac:picMkLst>
        </pc:picChg>
      </pc:sldChg>
      <pc:sldChg chg="add del">
        <pc:chgData name="Lucien M" userId="ffeabd3c-efe8-4cd1-9a71-3aa24bd1ffe1" providerId="ADAL" clId="{81F73204-8ECA-4675-BDC2-8CE047814B8B}" dt="2021-05-01T05:03:35.887" v="574" actId="2890"/>
        <pc:sldMkLst>
          <pc:docMk/>
          <pc:sldMk cId="2470014338" sldId="321"/>
        </pc:sldMkLst>
      </pc:sldChg>
      <pc:sldChg chg="addSp delSp modSp add mod ord modNotesTx">
        <pc:chgData name="Lucien M" userId="ffeabd3c-efe8-4cd1-9a71-3aa24bd1ffe1" providerId="ADAL" clId="{81F73204-8ECA-4675-BDC2-8CE047814B8B}" dt="2021-05-01T15:39:35.833" v="1292" actId="20577"/>
        <pc:sldMkLst>
          <pc:docMk/>
          <pc:sldMk cId="4217592848" sldId="321"/>
        </pc:sldMkLst>
        <pc:spChg chg="mod">
          <ac:chgData name="Lucien M" userId="ffeabd3c-efe8-4cd1-9a71-3aa24bd1ffe1" providerId="ADAL" clId="{81F73204-8ECA-4675-BDC2-8CE047814B8B}" dt="2021-05-01T05:04:45.217" v="627" actId="27636"/>
          <ac:spMkLst>
            <pc:docMk/>
            <pc:sldMk cId="4217592848" sldId="321"/>
            <ac:spMk id="2" creationId="{EE7801F6-3C06-47E0-B396-80FF645C32FB}"/>
          </ac:spMkLst>
        </pc:spChg>
        <pc:picChg chg="add mod">
          <ac:chgData name="Lucien M" userId="ffeabd3c-efe8-4cd1-9a71-3aa24bd1ffe1" providerId="ADAL" clId="{81F73204-8ECA-4675-BDC2-8CE047814B8B}" dt="2021-05-01T05:05:11.969" v="637" actId="1076"/>
          <ac:picMkLst>
            <pc:docMk/>
            <pc:sldMk cId="4217592848" sldId="321"/>
            <ac:picMk id="7" creationId="{54219A72-6C0E-4630-9B1B-B97E571EF7CF}"/>
          </ac:picMkLst>
        </pc:picChg>
        <pc:picChg chg="add mod">
          <ac:chgData name="Lucien M" userId="ffeabd3c-efe8-4cd1-9a71-3aa24bd1ffe1" providerId="ADAL" clId="{81F73204-8ECA-4675-BDC2-8CE047814B8B}" dt="2021-05-01T05:05:03.517" v="635" actId="208"/>
          <ac:picMkLst>
            <pc:docMk/>
            <pc:sldMk cId="4217592848" sldId="321"/>
            <ac:picMk id="9" creationId="{66582DD3-3A30-4FEE-AFDB-67FB9D580774}"/>
          </ac:picMkLst>
        </pc:picChg>
        <pc:picChg chg="del mod">
          <ac:chgData name="Lucien M" userId="ffeabd3c-efe8-4cd1-9a71-3aa24bd1ffe1" providerId="ADAL" clId="{81F73204-8ECA-4675-BDC2-8CE047814B8B}" dt="2021-05-01T05:03:56.568" v="596" actId="478"/>
          <ac:picMkLst>
            <pc:docMk/>
            <pc:sldMk cId="4217592848" sldId="321"/>
            <ac:picMk id="10" creationId="{EBFF3402-226F-42EA-AB3A-1C9A0346D247}"/>
          </ac:picMkLst>
        </pc:picChg>
      </pc:sldChg>
      <pc:sldChg chg="addSp modSp new mod modNotesTx">
        <pc:chgData name="Lucien M" userId="ffeabd3c-efe8-4cd1-9a71-3aa24bd1ffe1" providerId="ADAL" clId="{81F73204-8ECA-4675-BDC2-8CE047814B8B}" dt="2021-05-03T20:30:11.098" v="1848" actId="20577"/>
        <pc:sldMkLst>
          <pc:docMk/>
          <pc:sldMk cId="3963700848" sldId="322"/>
        </pc:sldMkLst>
        <pc:spChg chg="mod">
          <ac:chgData name="Lucien M" userId="ffeabd3c-efe8-4cd1-9a71-3aa24bd1ffe1" providerId="ADAL" clId="{81F73204-8ECA-4675-BDC2-8CE047814B8B}" dt="2021-05-01T05:19:10.912" v="704" actId="1076"/>
          <ac:spMkLst>
            <pc:docMk/>
            <pc:sldMk cId="3963700848" sldId="322"/>
            <ac:spMk id="3" creationId="{E24D5247-9195-4E82-8229-9F98AB554070}"/>
          </ac:spMkLst>
        </pc:spChg>
        <pc:spChg chg="add mod">
          <ac:chgData name="Lucien M" userId="ffeabd3c-efe8-4cd1-9a71-3aa24bd1ffe1" providerId="ADAL" clId="{81F73204-8ECA-4675-BDC2-8CE047814B8B}" dt="2021-05-02T21:57:42.549" v="1548" actId="1076"/>
          <ac:spMkLst>
            <pc:docMk/>
            <pc:sldMk cId="3963700848" sldId="322"/>
            <ac:spMk id="6" creationId="{4163B05A-B482-4F98-BA69-E54F74D7C83D}"/>
          </ac:spMkLst>
        </pc:spChg>
        <pc:picChg chg="add mod">
          <ac:chgData name="Lucien M" userId="ffeabd3c-efe8-4cd1-9a71-3aa24bd1ffe1" providerId="ADAL" clId="{81F73204-8ECA-4675-BDC2-8CE047814B8B}" dt="2021-05-01T05:18:51.270" v="694" actId="208"/>
          <ac:picMkLst>
            <pc:docMk/>
            <pc:sldMk cId="3963700848" sldId="322"/>
            <ac:picMk id="4" creationId="{32FEA782-E2D2-483B-9411-8047B50C4A40}"/>
          </ac:picMkLst>
        </pc:picChg>
        <pc:picChg chg="add mod">
          <ac:chgData name="Lucien M" userId="ffeabd3c-efe8-4cd1-9a71-3aa24bd1ffe1" providerId="ADAL" clId="{81F73204-8ECA-4675-BDC2-8CE047814B8B}" dt="2021-05-02T21:57:42.301" v="1547" actId="1076"/>
          <ac:picMkLst>
            <pc:docMk/>
            <pc:sldMk cId="3963700848" sldId="322"/>
            <ac:picMk id="5" creationId="{E1A92A69-F924-4916-8BE2-910E9D390CB3}"/>
          </ac:picMkLst>
        </pc:picChg>
      </pc:sldChg>
      <pc:sldChg chg="modNotesTx">
        <pc:chgData name="Lucien M" userId="ffeabd3c-efe8-4cd1-9a71-3aa24bd1ffe1" providerId="ADAL" clId="{81F73204-8ECA-4675-BDC2-8CE047814B8B}" dt="2021-05-03T20:29:24.699" v="1821" actId="20577"/>
        <pc:sldMkLst>
          <pc:docMk/>
          <pc:sldMk cId="1757593250" sldId="323"/>
        </pc:sldMkLst>
      </pc:sldChg>
      <pc:sldChg chg="addSp delSp modSp mod modNotesTx">
        <pc:chgData name="Lucien M" userId="ffeabd3c-efe8-4cd1-9a71-3aa24bd1ffe1" providerId="ADAL" clId="{81F73204-8ECA-4675-BDC2-8CE047814B8B}" dt="2021-05-03T20:37:51.418" v="2112" actId="20577"/>
        <pc:sldMkLst>
          <pc:docMk/>
          <pc:sldMk cId="333972594" sldId="324"/>
        </pc:sldMkLst>
        <pc:spChg chg="mod">
          <ac:chgData name="Lucien M" userId="ffeabd3c-efe8-4cd1-9a71-3aa24bd1ffe1" providerId="ADAL" clId="{81F73204-8ECA-4675-BDC2-8CE047814B8B}" dt="2021-05-02T21:45:37.884" v="1448" actId="20577"/>
          <ac:spMkLst>
            <pc:docMk/>
            <pc:sldMk cId="333972594" sldId="324"/>
            <ac:spMk id="4" creationId="{11427621-67BA-483A-AA7A-9ADDBF86C890}"/>
          </ac:spMkLst>
        </pc:spChg>
        <pc:picChg chg="del">
          <ac:chgData name="Lucien M" userId="ffeabd3c-efe8-4cd1-9a71-3aa24bd1ffe1" providerId="ADAL" clId="{81F73204-8ECA-4675-BDC2-8CE047814B8B}" dt="2021-05-02T21:39:49.925" v="1395" actId="478"/>
          <ac:picMkLst>
            <pc:docMk/>
            <pc:sldMk cId="333972594" sldId="324"/>
            <ac:picMk id="5" creationId="{56DBE360-FF1D-4F67-B4D8-ED27876FFA03}"/>
          </ac:picMkLst>
        </pc:picChg>
        <pc:picChg chg="del">
          <ac:chgData name="Lucien M" userId="ffeabd3c-efe8-4cd1-9a71-3aa24bd1ffe1" providerId="ADAL" clId="{81F73204-8ECA-4675-BDC2-8CE047814B8B}" dt="2021-05-02T21:47:51.977" v="1453" actId="21"/>
          <ac:picMkLst>
            <pc:docMk/>
            <pc:sldMk cId="333972594" sldId="324"/>
            <ac:picMk id="6" creationId="{63910105-1373-4629-AD85-2C67A90F03A5}"/>
          </ac:picMkLst>
        </pc:picChg>
        <pc:picChg chg="add mod">
          <ac:chgData name="Lucien M" userId="ffeabd3c-efe8-4cd1-9a71-3aa24bd1ffe1" providerId="ADAL" clId="{81F73204-8ECA-4675-BDC2-8CE047814B8B}" dt="2021-05-02T21:48:38.037" v="1464" actId="2085"/>
          <ac:picMkLst>
            <pc:docMk/>
            <pc:sldMk cId="333972594" sldId="324"/>
            <ac:picMk id="7" creationId="{436406A9-C574-4E98-B55B-54F08B995EA3}"/>
          </ac:picMkLst>
        </pc:picChg>
        <pc:picChg chg="add mod">
          <ac:chgData name="Lucien M" userId="ffeabd3c-efe8-4cd1-9a71-3aa24bd1ffe1" providerId="ADAL" clId="{81F73204-8ECA-4675-BDC2-8CE047814B8B}" dt="2021-05-02T21:48:40.609" v="1465" actId="2085"/>
          <ac:picMkLst>
            <pc:docMk/>
            <pc:sldMk cId="333972594" sldId="324"/>
            <ac:picMk id="8" creationId="{1968B103-E8AC-4FE8-9280-573ADCDD64FB}"/>
          </ac:picMkLst>
        </pc:picChg>
      </pc:sldChg>
      <pc:sldChg chg="addSp delSp modSp mod modNotesTx">
        <pc:chgData name="Lucien M" userId="ffeabd3c-efe8-4cd1-9a71-3aa24bd1ffe1" providerId="ADAL" clId="{81F73204-8ECA-4675-BDC2-8CE047814B8B}" dt="2021-05-03T20:26:40.155" v="1789" actId="20577"/>
        <pc:sldMkLst>
          <pc:docMk/>
          <pc:sldMk cId="2371978950" sldId="325"/>
        </pc:sldMkLst>
        <pc:spChg chg="del">
          <ac:chgData name="Lucien M" userId="ffeabd3c-efe8-4cd1-9a71-3aa24bd1ffe1" providerId="ADAL" clId="{81F73204-8ECA-4675-BDC2-8CE047814B8B}" dt="2021-05-02T21:51:24.701" v="1499" actId="478"/>
          <ac:spMkLst>
            <pc:docMk/>
            <pc:sldMk cId="2371978950" sldId="325"/>
            <ac:spMk id="2" creationId="{888E6382-954E-4531-BBF8-C92ACB31088D}"/>
          </ac:spMkLst>
        </pc:spChg>
        <pc:spChg chg="mod">
          <ac:chgData name="Lucien M" userId="ffeabd3c-efe8-4cd1-9a71-3aa24bd1ffe1" providerId="ADAL" clId="{81F73204-8ECA-4675-BDC2-8CE047814B8B}" dt="2021-05-02T21:50:09.474" v="1474" actId="1076"/>
          <ac:spMkLst>
            <pc:docMk/>
            <pc:sldMk cId="2371978950" sldId="325"/>
            <ac:spMk id="4" creationId="{AC16F198-670F-46FE-AEA2-9CB5CC002D1B}"/>
          </ac:spMkLst>
        </pc:spChg>
        <pc:spChg chg="add mod">
          <ac:chgData name="Lucien M" userId="ffeabd3c-efe8-4cd1-9a71-3aa24bd1ffe1" providerId="ADAL" clId="{81F73204-8ECA-4675-BDC2-8CE047814B8B}" dt="2021-05-02T21:51:43.203" v="1502" actId="14100"/>
          <ac:spMkLst>
            <pc:docMk/>
            <pc:sldMk cId="2371978950" sldId="325"/>
            <ac:spMk id="6" creationId="{48289DB5-5036-4067-B06A-876DFA1AC1A1}"/>
          </ac:spMkLst>
        </pc:spChg>
        <pc:spChg chg="add mod">
          <ac:chgData name="Lucien M" userId="ffeabd3c-efe8-4cd1-9a71-3aa24bd1ffe1" providerId="ADAL" clId="{81F73204-8ECA-4675-BDC2-8CE047814B8B}" dt="2021-05-02T21:51:16.336" v="1498" actId="20577"/>
          <ac:spMkLst>
            <pc:docMk/>
            <pc:sldMk cId="2371978950" sldId="325"/>
            <ac:spMk id="8" creationId="{73D56129-DF1C-4826-AD58-387095F50A2D}"/>
          </ac:spMkLst>
        </pc:spChg>
        <pc:spChg chg="add mod">
          <ac:chgData name="Lucien M" userId="ffeabd3c-efe8-4cd1-9a71-3aa24bd1ffe1" providerId="ADAL" clId="{81F73204-8ECA-4675-BDC2-8CE047814B8B}" dt="2021-05-02T21:51:12.577" v="1497" actId="20577"/>
          <ac:spMkLst>
            <pc:docMk/>
            <pc:sldMk cId="2371978950" sldId="325"/>
            <ac:spMk id="9" creationId="{DBED68C6-F573-43CC-BE4A-ED302A17839F}"/>
          </ac:spMkLst>
        </pc:spChg>
        <pc:picChg chg="mod modCrop">
          <ac:chgData name="Lucien M" userId="ffeabd3c-efe8-4cd1-9a71-3aa24bd1ffe1" providerId="ADAL" clId="{81F73204-8ECA-4675-BDC2-8CE047814B8B}" dt="2021-05-02T21:51:50.419" v="1503" actId="2085"/>
          <ac:picMkLst>
            <pc:docMk/>
            <pc:sldMk cId="2371978950" sldId="325"/>
            <ac:picMk id="5" creationId="{C05A50B0-09CC-4157-902A-F372F5D25094}"/>
          </ac:picMkLst>
        </pc:picChg>
        <pc:picChg chg="add mod">
          <ac:chgData name="Lucien M" userId="ffeabd3c-efe8-4cd1-9a71-3aa24bd1ffe1" providerId="ADAL" clId="{81F73204-8ECA-4675-BDC2-8CE047814B8B}" dt="2021-05-02T21:51:52.092" v="1505" actId="2085"/>
          <ac:picMkLst>
            <pc:docMk/>
            <pc:sldMk cId="2371978950" sldId="325"/>
            <ac:picMk id="7" creationId="{2EE48AB1-A7C0-4415-A136-147FF01BD1FC}"/>
          </ac:picMkLst>
        </pc:picChg>
      </pc:sldChg>
      <pc:sldChg chg="del">
        <pc:chgData name="Lucien M" userId="ffeabd3c-efe8-4cd1-9a71-3aa24bd1ffe1" providerId="ADAL" clId="{81F73204-8ECA-4675-BDC2-8CE047814B8B}" dt="2021-05-02T21:52:00.960" v="1506" actId="47"/>
        <pc:sldMkLst>
          <pc:docMk/>
          <pc:sldMk cId="890822094" sldId="326"/>
        </pc:sldMkLst>
      </pc:sldChg>
      <pc:sldChg chg="addSp delSp modSp mod modNotesTx">
        <pc:chgData name="Lucien M" userId="ffeabd3c-efe8-4cd1-9a71-3aa24bd1ffe1" providerId="ADAL" clId="{81F73204-8ECA-4675-BDC2-8CE047814B8B}" dt="2021-05-03T20:38:07.878" v="2115" actId="20577"/>
        <pc:sldMkLst>
          <pc:docMk/>
          <pc:sldMk cId="3173178385" sldId="327"/>
        </pc:sldMkLst>
        <pc:spChg chg="mod">
          <ac:chgData name="Lucien M" userId="ffeabd3c-efe8-4cd1-9a71-3aa24bd1ffe1" providerId="ADAL" clId="{81F73204-8ECA-4675-BDC2-8CE047814B8B}" dt="2021-05-02T21:43:28.080" v="1434" actId="20577"/>
          <ac:spMkLst>
            <pc:docMk/>
            <pc:sldMk cId="3173178385" sldId="327"/>
            <ac:spMk id="4" creationId="{53A1BB38-CEBA-46E1-9D31-17AC5B9BF44A}"/>
          </ac:spMkLst>
        </pc:spChg>
        <pc:spChg chg="add del mod">
          <ac:chgData name="Lucien M" userId="ffeabd3c-efe8-4cd1-9a71-3aa24bd1ffe1" providerId="ADAL" clId="{81F73204-8ECA-4675-BDC2-8CE047814B8B}" dt="2021-05-02T21:40:20.693" v="1401" actId="478"/>
          <ac:spMkLst>
            <pc:docMk/>
            <pc:sldMk cId="3173178385" sldId="327"/>
            <ac:spMk id="7" creationId="{EAB7E807-83C9-47EE-8AF0-866C51F0134F}"/>
          </ac:spMkLst>
        </pc:spChg>
        <pc:picChg chg="mod modCrop">
          <ac:chgData name="Lucien M" userId="ffeabd3c-efe8-4cd1-9a71-3aa24bd1ffe1" providerId="ADAL" clId="{81F73204-8ECA-4675-BDC2-8CE047814B8B}" dt="2021-05-02T21:53:51.599" v="1511" actId="1076"/>
          <ac:picMkLst>
            <pc:docMk/>
            <pc:sldMk cId="3173178385" sldId="327"/>
            <ac:picMk id="3" creationId="{2F186C91-0BA0-450C-B2D8-DF10320931E1}"/>
          </ac:picMkLst>
        </pc:picChg>
        <pc:picChg chg="del">
          <ac:chgData name="Lucien M" userId="ffeabd3c-efe8-4cd1-9a71-3aa24bd1ffe1" providerId="ADAL" clId="{81F73204-8ECA-4675-BDC2-8CE047814B8B}" dt="2021-05-02T21:40:15.674" v="1400" actId="478"/>
          <ac:picMkLst>
            <pc:docMk/>
            <pc:sldMk cId="3173178385" sldId="327"/>
            <ac:picMk id="5" creationId="{38DDF410-F37D-4BEA-A268-86E47C9F8F15}"/>
          </ac:picMkLst>
        </pc:picChg>
        <pc:picChg chg="del">
          <ac:chgData name="Lucien M" userId="ffeabd3c-efe8-4cd1-9a71-3aa24bd1ffe1" providerId="ADAL" clId="{81F73204-8ECA-4675-BDC2-8CE047814B8B}" dt="2021-05-02T21:40:21.830" v="1402" actId="478"/>
          <ac:picMkLst>
            <pc:docMk/>
            <pc:sldMk cId="3173178385" sldId="327"/>
            <ac:picMk id="6" creationId="{76044BD3-126F-4B42-A286-35DE93B43E72}"/>
          </ac:picMkLst>
        </pc:picChg>
        <pc:picChg chg="add mod">
          <ac:chgData name="Lucien M" userId="ffeabd3c-efe8-4cd1-9a71-3aa24bd1ffe1" providerId="ADAL" clId="{81F73204-8ECA-4675-BDC2-8CE047814B8B}" dt="2021-05-02T21:53:28.752" v="1507" actId="1076"/>
          <ac:picMkLst>
            <pc:docMk/>
            <pc:sldMk cId="3173178385" sldId="327"/>
            <ac:picMk id="8" creationId="{30B906D5-E746-43A5-88B0-38362488CA4D}"/>
          </ac:picMkLst>
        </pc:picChg>
        <pc:picChg chg="mod modCrop">
          <ac:chgData name="Lucien M" userId="ffeabd3c-efe8-4cd1-9a71-3aa24bd1ffe1" providerId="ADAL" clId="{81F73204-8ECA-4675-BDC2-8CE047814B8B}" dt="2021-05-02T21:54:25.720" v="1514" actId="1076"/>
          <ac:picMkLst>
            <pc:docMk/>
            <pc:sldMk cId="3173178385" sldId="327"/>
            <ac:picMk id="10" creationId="{C8943FED-992C-484D-ACB5-25E750CFBC2F}"/>
          </ac:picMkLst>
        </pc:picChg>
      </pc:sldChg>
      <pc:sldChg chg="addSp delSp modSp mod modNotesTx">
        <pc:chgData name="Lucien M" userId="ffeabd3c-efe8-4cd1-9a71-3aa24bd1ffe1" providerId="ADAL" clId="{81F73204-8ECA-4675-BDC2-8CE047814B8B}" dt="2021-05-02T22:06:11.249" v="1593" actId="1076"/>
        <pc:sldMkLst>
          <pc:docMk/>
          <pc:sldMk cId="2989553818" sldId="328"/>
        </pc:sldMkLst>
        <pc:spChg chg="mod">
          <ac:chgData name="Lucien M" userId="ffeabd3c-efe8-4cd1-9a71-3aa24bd1ffe1" providerId="ADAL" clId="{81F73204-8ECA-4675-BDC2-8CE047814B8B}" dt="2021-05-02T21:55:48.321" v="1526" actId="14100"/>
          <ac:spMkLst>
            <pc:docMk/>
            <pc:sldMk cId="2989553818" sldId="328"/>
            <ac:spMk id="3" creationId="{824B68D6-2F9C-40DB-98F9-8A3D131B0870}"/>
          </ac:spMkLst>
        </pc:spChg>
        <pc:spChg chg="mod">
          <ac:chgData name="Lucien M" userId="ffeabd3c-efe8-4cd1-9a71-3aa24bd1ffe1" providerId="ADAL" clId="{81F73204-8ECA-4675-BDC2-8CE047814B8B}" dt="2021-05-02T22:05:46.574" v="1582" actId="1076"/>
          <ac:spMkLst>
            <pc:docMk/>
            <pc:sldMk cId="2989553818" sldId="328"/>
            <ac:spMk id="7" creationId="{36A015FC-7129-4ABA-885B-1C645A4C88A3}"/>
          </ac:spMkLst>
        </pc:spChg>
        <pc:spChg chg="add del mod">
          <ac:chgData name="Lucien M" userId="ffeabd3c-efe8-4cd1-9a71-3aa24bd1ffe1" providerId="ADAL" clId="{81F73204-8ECA-4675-BDC2-8CE047814B8B}" dt="2021-05-02T22:00:26.859" v="1550" actId="478"/>
          <ac:spMkLst>
            <pc:docMk/>
            <pc:sldMk cId="2989553818" sldId="328"/>
            <ac:spMk id="8" creationId="{7B1D83A5-4A8E-44FC-AAF2-C49D53215258}"/>
          </ac:spMkLst>
        </pc:spChg>
        <pc:spChg chg="add del mod">
          <ac:chgData name="Lucien M" userId="ffeabd3c-efe8-4cd1-9a71-3aa24bd1ffe1" providerId="ADAL" clId="{81F73204-8ECA-4675-BDC2-8CE047814B8B}" dt="2021-05-02T22:00:28.371" v="1551" actId="478"/>
          <ac:spMkLst>
            <pc:docMk/>
            <pc:sldMk cId="2989553818" sldId="328"/>
            <ac:spMk id="9" creationId="{DEC68F72-642E-4564-9E71-7D09BBE1A0EB}"/>
          </ac:spMkLst>
        </pc:spChg>
        <pc:spChg chg="add mod">
          <ac:chgData name="Lucien M" userId="ffeabd3c-efe8-4cd1-9a71-3aa24bd1ffe1" providerId="ADAL" clId="{81F73204-8ECA-4675-BDC2-8CE047814B8B}" dt="2021-05-02T22:05:42.931" v="1581" actId="14100"/>
          <ac:spMkLst>
            <pc:docMk/>
            <pc:sldMk cId="2989553818" sldId="328"/>
            <ac:spMk id="11" creationId="{BCF6E96D-3599-4974-A515-860F20762D89}"/>
          </ac:spMkLst>
        </pc:spChg>
        <pc:spChg chg="add mod">
          <ac:chgData name="Lucien M" userId="ffeabd3c-efe8-4cd1-9a71-3aa24bd1ffe1" providerId="ADAL" clId="{81F73204-8ECA-4675-BDC2-8CE047814B8B}" dt="2021-05-02T22:06:11.249" v="1593" actId="1076"/>
          <ac:spMkLst>
            <pc:docMk/>
            <pc:sldMk cId="2989553818" sldId="328"/>
            <ac:spMk id="12" creationId="{E8708075-F6FB-44FB-98FB-00E082F57469}"/>
          </ac:spMkLst>
        </pc:spChg>
        <pc:picChg chg="mod">
          <ac:chgData name="Lucien M" userId="ffeabd3c-efe8-4cd1-9a71-3aa24bd1ffe1" providerId="ADAL" clId="{81F73204-8ECA-4675-BDC2-8CE047814B8B}" dt="2021-05-02T22:05:23.345" v="1575" actId="14100"/>
          <ac:picMkLst>
            <pc:docMk/>
            <pc:sldMk cId="2989553818" sldId="328"/>
            <ac:picMk id="5" creationId="{261ECA3F-C0C7-4765-BE1B-A860959FE86C}"/>
          </ac:picMkLst>
        </pc:picChg>
        <pc:picChg chg="add del mod">
          <ac:chgData name="Lucien M" userId="ffeabd3c-efe8-4cd1-9a71-3aa24bd1ffe1" providerId="ADAL" clId="{81F73204-8ECA-4675-BDC2-8CE047814B8B}" dt="2021-05-02T22:00:25.267" v="1549" actId="478"/>
          <ac:picMkLst>
            <pc:docMk/>
            <pc:sldMk cId="2989553818" sldId="328"/>
            <ac:picMk id="6" creationId="{B58CAA23-698F-4663-B787-C40FCD379D4A}"/>
          </ac:picMkLst>
        </pc:picChg>
        <pc:picChg chg="add mod">
          <ac:chgData name="Lucien M" userId="ffeabd3c-efe8-4cd1-9a71-3aa24bd1ffe1" providerId="ADAL" clId="{81F73204-8ECA-4675-BDC2-8CE047814B8B}" dt="2021-05-02T22:05:30.319" v="1578" actId="1076"/>
          <ac:picMkLst>
            <pc:docMk/>
            <pc:sldMk cId="2989553818" sldId="328"/>
            <ac:picMk id="10" creationId="{935B0C0A-EE40-439F-A9A4-2F5BB70F8DDA}"/>
          </ac:picMkLst>
        </pc:picChg>
      </pc:sldChg>
      <pc:sldChg chg="del">
        <pc:chgData name="Lucien M" userId="ffeabd3c-efe8-4cd1-9a71-3aa24bd1ffe1" providerId="ADAL" clId="{81F73204-8ECA-4675-BDC2-8CE047814B8B}" dt="2021-05-02T22:06:14.032" v="1594" actId="47"/>
        <pc:sldMkLst>
          <pc:docMk/>
          <pc:sldMk cId="3608658251" sldId="329"/>
        </pc:sldMkLst>
      </pc:sldChg>
      <pc:sldChg chg="addSp modSp mod modNotesTx">
        <pc:chgData name="Lucien M" userId="ffeabd3c-efe8-4cd1-9a71-3aa24bd1ffe1" providerId="ADAL" clId="{81F73204-8ECA-4675-BDC2-8CE047814B8B}" dt="2021-05-03T20:43:39.266" v="2147" actId="27636"/>
        <pc:sldMkLst>
          <pc:docMk/>
          <pc:sldMk cId="3764259988" sldId="330"/>
        </pc:sldMkLst>
        <pc:spChg chg="mod">
          <ac:chgData name="Lucien M" userId="ffeabd3c-efe8-4cd1-9a71-3aa24bd1ffe1" providerId="ADAL" clId="{81F73204-8ECA-4675-BDC2-8CE047814B8B}" dt="2021-05-03T20:43:39.266" v="2147" actId="27636"/>
          <ac:spMkLst>
            <pc:docMk/>
            <pc:sldMk cId="3764259988" sldId="330"/>
            <ac:spMk id="3" creationId="{75A3D6C8-A4D4-42D3-9164-372AA608E9D9}"/>
          </ac:spMkLst>
        </pc:spChg>
        <pc:spChg chg="mod">
          <ac:chgData name="Lucien M" userId="ffeabd3c-efe8-4cd1-9a71-3aa24bd1ffe1" providerId="ADAL" clId="{81F73204-8ECA-4675-BDC2-8CE047814B8B}" dt="2021-05-03T20:43:09.683" v="2142" actId="2085"/>
          <ac:spMkLst>
            <pc:docMk/>
            <pc:sldMk cId="3764259988" sldId="330"/>
            <ac:spMk id="4" creationId="{DB42F09F-F0B3-4F27-B2E4-023B3F329569}"/>
          </ac:spMkLst>
        </pc:spChg>
        <pc:spChg chg="add mod">
          <ac:chgData name="Lucien M" userId="ffeabd3c-efe8-4cd1-9a71-3aa24bd1ffe1" providerId="ADAL" clId="{81F73204-8ECA-4675-BDC2-8CE047814B8B}" dt="2021-05-03T03:42:03.197" v="1618" actId="20577"/>
          <ac:spMkLst>
            <pc:docMk/>
            <pc:sldMk cId="3764259988" sldId="330"/>
            <ac:spMk id="5" creationId="{6EB97E9C-1CCF-414E-ACB0-A52DAD8D154F}"/>
          </ac:spMkLst>
        </pc:spChg>
        <pc:spChg chg="add mod">
          <ac:chgData name="Lucien M" userId="ffeabd3c-efe8-4cd1-9a71-3aa24bd1ffe1" providerId="ADAL" clId="{81F73204-8ECA-4675-BDC2-8CE047814B8B}" dt="2021-05-03T20:43:12.832" v="2143" actId="2085"/>
          <ac:spMkLst>
            <pc:docMk/>
            <pc:sldMk cId="3764259988" sldId="330"/>
            <ac:spMk id="6" creationId="{A99DE84B-280C-40E2-ACEE-2FFC6259507A}"/>
          </ac:spMkLst>
        </pc:spChg>
        <pc:spChg chg="mod">
          <ac:chgData name="Lucien M" userId="ffeabd3c-efe8-4cd1-9a71-3aa24bd1ffe1" providerId="ADAL" clId="{81F73204-8ECA-4675-BDC2-8CE047814B8B}" dt="2021-05-03T20:42:47.247" v="2137" actId="27636"/>
          <ac:spMkLst>
            <pc:docMk/>
            <pc:sldMk cId="3764259988" sldId="330"/>
            <ac:spMk id="8" creationId="{E9D96A49-E783-4BEC-BB15-763A406CADBD}"/>
          </ac:spMkLst>
        </pc:spChg>
      </pc:sldChg>
    </pc:docChg>
  </pc:docChgLst>
  <pc:docChgLst>
    <pc:chgData name="gturner7" userId="S::gturner7@masonlive.gmu.edu::ce1a0d4f-09e0-4cd4-8af5-17877945e032" providerId="AD" clId="Web-{9B0D9F09-6F7D-6FA9-0AD2-781F381B13D3}"/>
    <pc:docChg chg="modSld">
      <pc:chgData name="gturner7" userId="S::gturner7@masonlive.gmu.edu::ce1a0d4f-09e0-4cd4-8af5-17877945e032" providerId="AD" clId="Web-{9B0D9F09-6F7D-6FA9-0AD2-781F381B13D3}" dt="2021-05-03T22:46:56.343" v="107" actId="1076"/>
      <pc:docMkLst>
        <pc:docMk/>
      </pc:docMkLst>
      <pc:sldChg chg="modSp">
        <pc:chgData name="gturner7" userId="S::gturner7@masonlive.gmu.edu::ce1a0d4f-09e0-4cd4-8af5-17877945e032" providerId="AD" clId="Web-{9B0D9F09-6F7D-6FA9-0AD2-781F381B13D3}" dt="2021-05-03T17:52:01.655" v="12" actId="1076"/>
        <pc:sldMkLst>
          <pc:docMk/>
          <pc:sldMk cId="1950300575" sldId="316"/>
        </pc:sldMkLst>
        <pc:spChg chg="mod">
          <ac:chgData name="gturner7" userId="S::gturner7@masonlive.gmu.edu::ce1a0d4f-09e0-4cd4-8af5-17877945e032" providerId="AD" clId="Web-{9B0D9F09-6F7D-6FA9-0AD2-781F381B13D3}" dt="2021-05-03T17:51:56.061" v="11"/>
          <ac:spMkLst>
            <pc:docMk/>
            <pc:sldMk cId="1950300575" sldId="316"/>
            <ac:spMk id="5" creationId="{AC1B3507-9B99-4583-AB50-2426AAFE27C1}"/>
          </ac:spMkLst>
        </pc:spChg>
        <pc:picChg chg="mod">
          <ac:chgData name="gturner7" userId="S::gturner7@masonlive.gmu.edu::ce1a0d4f-09e0-4cd4-8af5-17877945e032" providerId="AD" clId="Web-{9B0D9F09-6F7D-6FA9-0AD2-781F381B13D3}" dt="2021-05-03T17:52:01.655" v="12" actId="1076"/>
          <ac:picMkLst>
            <pc:docMk/>
            <pc:sldMk cId="1950300575" sldId="316"/>
            <ac:picMk id="3" creationId="{820DAE51-FC18-40F0-8D0B-FC27E513421C}"/>
          </ac:picMkLst>
        </pc:picChg>
      </pc:sldChg>
      <pc:sldChg chg="modSp modNotes">
        <pc:chgData name="gturner7" userId="S::gturner7@masonlive.gmu.edu::ce1a0d4f-09e0-4cd4-8af5-17877945e032" providerId="AD" clId="Web-{9B0D9F09-6F7D-6FA9-0AD2-781F381B13D3}" dt="2021-05-03T20:31:44.714" v="13"/>
        <pc:sldMkLst>
          <pc:docMk/>
          <pc:sldMk cId="1757593250" sldId="323"/>
        </pc:sldMkLst>
        <pc:spChg chg="mod ord">
          <ac:chgData name="gturner7" userId="S::gturner7@masonlive.gmu.edu::ce1a0d4f-09e0-4cd4-8af5-17877945e032" providerId="AD" clId="Web-{9B0D9F09-6F7D-6FA9-0AD2-781F381B13D3}" dt="2021-05-03T17:51:26.810" v="7" actId="1076"/>
          <ac:spMkLst>
            <pc:docMk/>
            <pc:sldMk cId="1757593250" sldId="323"/>
            <ac:spMk id="8" creationId="{D820D678-0997-498C-8DA0-8A610EE08067}"/>
          </ac:spMkLst>
        </pc:spChg>
        <pc:picChg chg="mod">
          <ac:chgData name="gturner7" userId="S::gturner7@masonlive.gmu.edu::ce1a0d4f-09e0-4cd4-8af5-17877945e032" providerId="AD" clId="Web-{9B0D9F09-6F7D-6FA9-0AD2-781F381B13D3}" dt="2021-05-03T17:51:39.686" v="8" actId="1076"/>
          <ac:picMkLst>
            <pc:docMk/>
            <pc:sldMk cId="1757593250" sldId="323"/>
            <ac:picMk id="10" creationId="{9559902C-23FF-4197-BC66-1F3465A58365}"/>
          </ac:picMkLst>
        </pc:picChg>
        <pc:picChg chg="mod">
          <ac:chgData name="gturner7" userId="S::gturner7@masonlive.gmu.edu::ce1a0d4f-09e0-4cd4-8af5-17877945e032" providerId="AD" clId="Web-{9B0D9F09-6F7D-6FA9-0AD2-781F381B13D3}" dt="2021-05-03T17:51:43.201" v="9" actId="14100"/>
          <ac:picMkLst>
            <pc:docMk/>
            <pc:sldMk cId="1757593250" sldId="323"/>
            <ac:picMk id="12" creationId="{AE6C9492-B118-412D-A1B6-2E40D6A3E2B0}"/>
          </ac:picMkLst>
        </pc:picChg>
      </pc:sldChg>
      <pc:sldChg chg="modSp">
        <pc:chgData name="gturner7" userId="S::gturner7@masonlive.gmu.edu::ce1a0d4f-09e0-4cd4-8af5-17877945e032" providerId="AD" clId="Web-{9B0D9F09-6F7D-6FA9-0AD2-781F381B13D3}" dt="2021-05-03T22:46:56.343" v="107" actId="1076"/>
        <pc:sldMkLst>
          <pc:docMk/>
          <pc:sldMk cId="333972594" sldId="324"/>
        </pc:sldMkLst>
        <pc:picChg chg="mod">
          <ac:chgData name="gturner7" userId="S::gturner7@masonlive.gmu.edu::ce1a0d4f-09e0-4cd4-8af5-17877945e032" providerId="AD" clId="Web-{9B0D9F09-6F7D-6FA9-0AD2-781F381B13D3}" dt="2021-05-03T22:46:56.343" v="107" actId="1076"/>
          <ac:picMkLst>
            <pc:docMk/>
            <pc:sldMk cId="333972594" sldId="324"/>
            <ac:picMk id="11" creationId="{2EE0B61A-7689-4219-B65A-B809729026C2}"/>
          </ac:picMkLst>
        </pc:picChg>
      </pc:sldChg>
      <pc:sldChg chg="modSp">
        <pc:chgData name="gturner7" userId="S::gturner7@masonlive.gmu.edu::ce1a0d4f-09e0-4cd4-8af5-17877945e032" providerId="AD" clId="Web-{9B0D9F09-6F7D-6FA9-0AD2-781F381B13D3}" dt="2021-05-03T20:45:23.329" v="15" actId="14100"/>
        <pc:sldMkLst>
          <pc:docMk/>
          <pc:sldMk cId="2371978950" sldId="325"/>
        </pc:sldMkLst>
        <pc:spChg chg="mod">
          <ac:chgData name="gturner7" userId="S::gturner7@masonlive.gmu.edu::ce1a0d4f-09e0-4cd4-8af5-17877945e032" providerId="AD" clId="Web-{9B0D9F09-6F7D-6FA9-0AD2-781F381B13D3}" dt="2021-05-03T17:50:48.606" v="1"/>
          <ac:spMkLst>
            <pc:docMk/>
            <pc:sldMk cId="2371978950" sldId="325"/>
            <ac:spMk id="8" creationId="{73D56129-DF1C-4826-AD58-387095F50A2D}"/>
          </ac:spMkLst>
        </pc:spChg>
        <pc:picChg chg="mod">
          <ac:chgData name="gturner7" userId="S::gturner7@masonlive.gmu.edu::ce1a0d4f-09e0-4cd4-8af5-17877945e032" providerId="AD" clId="Web-{9B0D9F09-6F7D-6FA9-0AD2-781F381B13D3}" dt="2021-05-03T20:45:23.329" v="15" actId="14100"/>
          <ac:picMkLst>
            <pc:docMk/>
            <pc:sldMk cId="2371978950" sldId="325"/>
            <ac:picMk id="5" creationId="{C05A50B0-09CC-4157-902A-F372F5D25094}"/>
          </ac:picMkLst>
        </pc:picChg>
        <pc:picChg chg="mod">
          <ac:chgData name="gturner7" userId="S::gturner7@masonlive.gmu.edu::ce1a0d4f-09e0-4cd4-8af5-17877945e032" providerId="AD" clId="Web-{9B0D9F09-6F7D-6FA9-0AD2-781F381B13D3}" dt="2021-05-03T20:45:19.360" v="14" actId="14100"/>
          <ac:picMkLst>
            <pc:docMk/>
            <pc:sldMk cId="2371978950" sldId="325"/>
            <ac:picMk id="7" creationId="{2EE48AB1-A7C0-4415-A136-147FF01BD1FC}"/>
          </ac:picMkLst>
        </pc:picChg>
      </pc:sldChg>
      <pc:sldChg chg="modSp">
        <pc:chgData name="gturner7" userId="S::gturner7@masonlive.gmu.edu::ce1a0d4f-09e0-4cd4-8af5-17877945e032" providerId="AD" clId="Web-{9B0D9F09-6F7D-6FA9-0AD2-781F381B13D3}" dt="2021-05-03T20:55:31.172" v="106" actId="20577"/>
        <pc:sldMkLst>
          <pc:docMk/>
          <pc:sldMk cId="3764259988" sldId="330"/>
        </pc:sldMkLst>
        <pc:spChg chg="mod">
          <ac:chgData name="gturner7" userId="S::gturner7@masonlive.gmu.edu::ce1a0d4f-09e0-4cd4-8af5-17877945e032" providerId="AD" clId="Web-{9B0D9F09-6F7D-6FA9-0AD2-781F381B13D3}" dt="2021-05-03T20:55:31.172" v="106" actId="20577"/>
          <ac:spMkLst>
            <pc:docMk/>
            <pc:sldMk cId="3764259988" sldId="330"/>
            <ac:spMk id="8" creationId="{E9D96A49-E783-4BEC-BB15-763A406CADBD}"/>
          </ac:spMkLst>
        </pc:spChg>
      </pc:sldChg>
    </pc:docChg>
  </pc:docChgLst>
  <pc:docChgLst>
    <pc:chgData name="kuruenam" userId="S::kuruenam@masonlive.gmu.edu::b361456c-95c4-4ce7-968d-a5d89ff1a913" providerId="AD" clId="Web-{3A11EFBE-9A92-6997-1260-719CE55B837A}"/>
    <pc:docChg chg="addSld delSld modSld sldOrd">
      <pc:chgData name="kuruenam" userId="S::kuruenam@masonlive.gmu.edu::b361456c-95c4-4ce7-968d-a5d89ff1a913" providerId="AD" clId="Web-{3A11EFBE-9A92-6997-1260-719CE55B837A}" dt="2021-05-02T22:20:23.961" v="1231" actId="14100"/>
      <pc:docMkLst>
        <pc:docMk/>
      </pc:docMkLst>
      <pc:sldChg chg="modSp">
        <pc:chgData name="kuruenam" userId="S::kuruenam@masonlive.gmu.edu::b361456c-95c4-4ce7-968d-a5d89ff1a913" providerId="AD" clId="Web-{3A11EFBE-9A92-6997-1260-719CE55B837A}" dt="2021-05-01T13:36:04.909" v="374" actId="20577"/>
        <pc:sldMkLst>
          <pc:docMk/>
          <pc:sldMk cId="61542074" sldId="286"/>
        </pc:sldMkLst>
        <pc:spChg chg="mod">
          <ac:chgData name="kuruenam" userId="S::kuruenam@masonlive.gmu.edu::b361456c-95c4-4ce7-968d-a5d89ff1a913" providerId="AD" clId="Web-{3A11EFBE-9A92-6997-1260-719CE55B837A}" dt="2021-05-01T13:36:04.909" v="374" actId="20577"/>
          <ac:spMkLst>
            <pc:docMk/>
            <pc:sldMk cId="61542074" sldId="286"/>
            <ac:spMk id="2" creationId="{EE7801F6-3C06-47E0-B396-80FF645C32FB}"/>
          </ac:spMkLst>
        </pc:spChg>
      </pc:sldChg>
      <pc:sldChg chg="modSp">
        <pc:chgData name="kuruenam" userId="S::kuruenam@masonlive.gmu.edu::b361456c-95c4-4ce7-968d-a5d89ff1a913" providerId="AD" clId="Web-{3A11EFBE-9A92-6997-1260-719CE55B837A}" dt="2021-05-02T21:36:30.776" v="1085"/>
        <pc:sldMkLst>
          <pc:docMk/>
          <pc:sldMk cId="845920004" sldId="310"/>
        </pc:sldMkLst>
        <pc:graphicFrameChg chg="mod modGraphic">
          <ac:chgData name="kuruenam" userId="S::kuruenam@masonlive.gmu.edu::b361456c-95c4-4ce7-968d-a5d89ff1a913" providerId="AD" clId="Web-{3A11EFBE-9A92-6997-1260-719CE55B837A}" dt="2021-05-02T21:36:30.776" v="1085"/>
          <ac:graphicFrameMkLst>
            <pc:docMk/>
            <pc:sldMk cId="845920004" sldId="310"/>
            <ac:graphicFrameMk id="11" creationId="{BEAE3DAD-64ED-433D-80E0-9CA34885F483}"/>
          </ac:graphicFrameMkLst>
        </pc:graphicFrameChg>
      </pc:sldChg>
      <pc:sldChg chg="addSp delSp modSp">
        <pc:chgData name="kuruenam" userId="S::kuruenam@masonlive.gmu.edu::b361456c-95c4-4ce7-968d-a5d89ff1a913" providerId="AD" clId="Web-{3A11EFBE-9A92-6997-1260-719CE55B837A}" dt="2021-05-02T22:10:04.819" v="1188" actId="1076"/>
        <pc:sldMkLst>
          <pc:docMk/>
          <pc:sldMk cId="1950300575" sldId="316"/>
        </pc:sldMkLst>
        <pc:spChg chg="mod">
          <ac:chgData name="kuruenam" userId="S::kuruenam@masonlive.gmu.edu::b361456c-95c4-4ce7-968d-a5d89ff1a913" providerId="AD" clId="Web-{3A11EFBE-9A92-6997-1260-719CE55B837A}" dt="2021-05-02T22:08:04.034" v="1174" actId="14100"/>
          <ac:spMkLst>
            <pc:docMk/>
            <pc:sldMk cId="1950300575" sldId="316"/>
            <ac:spMk id="2" creationId="{EE7801F6-3C06-47E0-B396-80FF645C32FB}"/>
          </ac:spMkLst>
        </pc:spChg>
        <pc:spChg chg="add mod">
          <ac:chgData name="kuruenam" userId="S::kuruenam@masonlive.gmu.edu::b361456c-95c4-4ce7-968d-a5d89ff1a913" providerId="AD" clId="Web-{3A11EFBE-9A92-6997-1260-719CE55B837A}" dt="2021-05-02T22:09:58.803" v="1187" actId="1076"/>
          <ac:spMkLst>
            <pc:docMk/>
            <pc:sldMk cId="1950300575" sldId="316"/>
            <ac:spMk id="5" creationId="{AC1B3507-9B99-4583-AB50-2426AAFE27C1}"/>
          </ac:spMkLst>
        </pc:spChg>
        <pc:spChg chg="mod">
          <ac:chgData name="kuruenam" userId="S::kuruenam@masonlive.gmu.edu::b361456c-95c4-4ce7-968d-a5d89ff1a913" providerId="AD" clId="Web-{3A11EFBE-9A92-6997-1260-719CE55B837A}" dt="2021-05-01T13:57:15.983" v="582" actId="1076"/>
          <ac:spMkLst>
            <pc:docMk/>
            <pc:sldMk cId="1950300575" sldId="316"/>
            <ac:spMk id="6" creationId="{AABD8D49-85D3-46B0-A3C6-441D062CB177}"/>
          </ac:spMkLst>
        </pc:spChg>
        <pc:spChg chg="mod">
          <ac:chgData name="kuruenam" userId="S::kuruenam@masonlive.gmu.edu::b361456c-95c4-4ce7-968d-a5d89ff1a913" providerId="AD" clId="Web-{3A11EFBE-9A92-6997-1260-719CE55B837A}" dt="2021-05-02T22:08:09.112" v="1175" actId="1076"/>
          <ac:spMkLst>
            <pc:docMk/>
            <pc:sldMk cId="1950300575" sldId="316"/>
            <ac:spMk id="8" creationId="{A6161192-23E2-4D42-8A87-AF129233CB70}"/>
          </ac:spMkLst>
        </pc:spChg>
        <pc:spChg chg="del">
          <ac:chgData name="kuruenam" userId="S::kuruenam@masonlive.gmu.edu::b361456c-95c4-4ce7-968d-a5d89ff1a913" providerId="AD" clId="Web-{3A11EFBE-9A92-6997-1260-719CE55B837A}" dt="2021-05-01T13:51:35.523" v="456"/>
          <ac:spMkLst>
            <pc:docMk/>
            <pc:sldMk cId="1950300575" sldId="316"/>
            <ac:spMk id="24" creationId="{4B33CDFB-409E-437D-8D5D-D5B44E0AD13F}"/>
          </ac:spMkLst>
        </pc:spChg>
        <pc:picChg chg="add mod">
          <ac:chgData name="kuruenam" userId="S::kuruenam@masonlive.gmu.edu::b361456c-95c4-4ce7-968d-a5d89ff1a913" providerId="AD" clId="Web-{3A11EFBE-9A92-6997-1260-719CE55B837A}" dt="2021-05-02T22:10:04.819" v="1188" actId="1076"/>
          <ac:picMkLst>
            <pc:docMk/>
            <pc:sldMk cId="1950300575" sldId="316"/>
            <ac:picMk id="3" creationId="{820DAE51-FC18-40F0-8D0B-FC27E513421C}"/>
          </ac:picMkLst>
        </pc:picChg>
        <pc:picChg chg="add mod">
          <ac:chgData name="kuruenam" userId="S::kuruenam@masonlive.gmu.edu::b361456c-95c4-4ce7-968d-a5d89ff1a913" providerId="AD" clId="Web-{3A11EFBE-9A92-6997-1260-719CE55B837A}" dt="2021-05-02T22:08:22.597" v="1180" actId="1076"/>
          <ac:picMkLst>
            <pc:docMk/>
            <pc:sldMk cId="1950300575" sldId="316"/>
            <ac:picMk id="4" creationId="{43398B99-2E57-4D77-AB45-DE33AE226832}"/>
          </ac:picMkLst>
        </pc:picChg>
        <pc:picChg chg="mod">
          <ac:chgData name="kuruenam" userId="S::kuruenam@masonlive.gmu.edu::b361456c-95c4-4ce7-968d-a5d89ff1a913" providerId="AD" clId="Web-{3A11EFBE-9A92-6997-1260-719CE55B837A}" dt="2021-05-02T22:08:19.550" v="1179" actId="1076"/>
          <ac:picMkLst>
            <pc:docMk/>
            <pc:sldMk cId="1950300575" sldId="316"/>
            <ac:picMk id="22" creationId="{357EA752-F5D1-4AF9-A9CD-9CDECF617D19}"/>
          </ac:picMkLst>
        </pc:picChg>
      </pc:sldChg>
      <pc:sldChg chg="del">
        <pc:chgData name="kuruenam" userId="S::kuruenam@masonlive.gmu.edu::b361456c-95c4-4ce7-968d-a5d89ff1a913" providerId="AD" clId="Web-{3A11EFBE-9A92-6997-1260-719CE55B837A}" dt="2021-05-02T22:18:58.928" v="1224"/>
        <pc:sldMkLst>
          <pc:docMk/>
          <pc:sldMk cId="4217592848" sldId="321"/>
        </pc:sldMkLst>
      </pc:sldChg>
      <pc:sldChg chg="addSp modSp">
        <pc:chgData name="kuruenam" userId="S::kuruenam@masonlive.gmu.edu::b361456c-95c4-4ce7-968d-a5d89ff1a913" providerId="AD" clId="Web-{3A11EFBE-9A92-6997-1260-719CE55B837A}" dt="2021-05-02T22:06:28.953" v="1156" actId="1076"/>
        <pc:sldMkLst>
          <pc:docMk/>
          <pc:sldMk cId="3963700848" sldId="322"/>
        </pc:sldMkLst>
        <pc:spChg chg="mod">
          <ac:chgData name="kuruenam" userId="S::kuruenam@masonlive.gmu.edu::b361456c-95c4-4ce7-968d-a5d89ff1a913" providerId="AD" clId="Web-{3A11EFBE-9A92-6997-1260-719CE55B837A}" dt="2021-05-02T22:03:28.386" v="1091" actId="1076"/>
          <ac:spMkLst>
            <pc:docMk/>
            <pc:sldMk cId="3963700848" sldId="322"/>
            <ac:spMk id="6" creationId="{4163B05A-B482-4F98-BA69-E54F74D7C83D}"/>
          </ac:spMkLst>
        </pc:spChg>
        <pc:spChg chg="add mod">
          <ac:chgData name="kuruenam" userId="S::kuruenam@masonlive.gmu.edu::b361456c-95c4-4ce7-968d-a5d89ff1a913" providerId="AD" clId="Web-{3A11EFBE-9A92-6997-1260-719CE55B837A}" dt="2021-05-02T22:06:28.953" v="1156" actId="1076"/>
          <ac:spMkLst>
            <pc:docMk/>
            <pc:sldMk cId="3963700848" sldId="322"/>
            <ac:spMk id="9" creationId="{DE17AD8B-7340-41A5-AF27-89100CDD393F}"/>
          </ac:spMkLst>
        </pc:spChg>
        <pc:picChg chg="mod">
          <ac:chgData name="kuruenam" userId="S::kuruenam@masonlive.gmu.edu::b361456c-95c4-4ce7-968d-a5d89ff1a913" providerId="AD" clId="Web-{3A11EFBE-9A92-6997-1260-719CE55B837A}" dt="2021-05-02T22:03:54.996" v="1098" actId="14100"/>
          <ac:picMkLst>
            <pc:docMk/>
            <pc:sldMk cId="3963700848" sldId="322"/>
            <ac:picMk id="4" creationId="{32FEA782-E2D2-483B-9411-8047B50C4A40}"/>
          </ac:picMkLst>
        </pc:picChg>
        <pc:picChg chg="mod">
          <ac:chgData name="kuruenam" userId="S::kuruenam@masonlive.gmu.edu::b361456c-95c4-4ce7-968d-a5d89ff1a913" providerId="AD" clId="Web-{3A11EFBE-9A92-6997-1260-719CE55B837A}" dt="2021-05-02T22:04:01.387" v="1100" actId="14100"/>
          <ac:picMkLst>
            <pc:docMk/>
            <pc:sldMk cId="3963700848" sldId="322"/>
            <ac:picMk id="5" creationId="{E1A92A69-F924-4916-8BE2-910E9D390CB3}"/>
          </ac:picMkLst>
        </pc:picChg>
        <pc:picChg chg="add mod">
          <ac:chgData name="kuruenam" userId="S::kuruenam@masonlive.gmu.edu::b361456c-95c4-4ce7-968d-a5d89ff1a913" providerId="AD" clId="Web-{3A11EFBE-9A92-6997-1260-719CE55B837A}" dt="2021-05-02T22:04:41.935" v="1111" actId="1076"/>
          <ac:picMkLst>
            <pc:docMk/>
            <pc:sldMk cId="3963700848" sldId="322"/>
            <ac:picMk id="8" creationId="{09528A7E-B903-4F03-9153-CC8B88477D8C}"/>
          </ac:picMkLst>
        </pc:picChg>
      </pc:sldChg>
      <pc:sldChg chg="addSp delSp modSp new ord">
        <pc:chgData name="kuruenam" userId="S::kuruenam@masonlive.gmu.edu::b361456c-95c4-4ce7-968d-a5d89ff1a913" providerId="AD" clId="Web-{3A11EFBE-9A92-6997-1260-719CE55B837A}" dt="2021-05-02T22:19:55.773" v="1229" actId="14100"/>
        <pc:sldMkLst>
          <pc:docMk/>
          <pc:sldMk cId="1757593250" sldId="323"/>
        </pc:sldMkLst>
        <pc:spChg chg="mod">
          <ac:chgData name="kuruenam" userId="S::kuruenam@masonlive.gmu.edu::b361456c-95c4-4ce7-968d-a5d89ff1a913" providerId="AD" clId="Web-{3A11EFBE-9A92-6997-1260-719CE55B837A}" dt="2021-05-02T22:12:38.886" v="1190" actId="1076"/>
          <ac:spMkLst>
            <pc:docMk/>
            <pc:sldMk cId="1757593250" sldId="323"/>
            <ac:spMk id="3" creationId="{ED2715AB-C5C1-4836-AD9A-973DE2AF4FC9}"/>
          </ac:spMkLst>
        </pc:spChg>
        <pc:spChg chg="del mod">
          <ac:chgData name="kuruenam" userId="S::kuruenam@masonlive.gmu.edu::b361456c-95c4-4ce7-968d-a5d89ff1a913" providerId="AD" clId="Web-{3A11EFBE-9A92-6997-1260-719CE55B837A}" dt="2021-05-02T22:14:49.374" v="1207"/>
          <ac:spMkLst>
            <pc:docMk/>
            <pc:sldMk cId="1757593250" sldId="323"/>
            <ac:spMk id="6" creationId="{DE7018CE-E007-40A0-BCDC-47F4D87C63FB}"/>
          </ac:spMkLst>
        </pc:spChg>
        <pc:spChg chg="add mod">
          <ac:chgData name="kuruenam" userId="S::kuruenam@masonlive.gmu.edu::b361456c-95c4-4ce7-968d-a5d89ff1a913" providerId="AD" clId="Web-{3A11EFBE-9A92-6997-1260-719CE55B837A}" dt="2021-05-02T22:18:46.818" v="1223" actId="1076"/>
          <ac:spMkLst>
            <pc:docMk/>
            <pc:sldMk cId="1757593250" sldId="323"/>
            <ac:spMk id="8" creationId="{D820D678-0997-498C-8DA0-8A610EE08067}"/>
          </ac:spMkLst>
        </pc:spChg>
        <pc:picChg chg="add mod">
          <ac:chgData name="kuruenam" userId="S::kuruenam@masonlive.gmu.edu::b361456c-95c4-4ce7-968d-a5d89ff1a913" providerId="AD" clId="Web-{3A11EFBE-9A92-6997-1260-719CE55B837A}" dt="2021-05-02T22:12:50.761" v="1194" actId="1076"/>
          <ac:picMkLst>
            <pc:docMk/>
            <pc:sldMk cId="1757593250" sldId="323"/>
            <ac:picMk id="4" creationId="{B19AC5DA-8D67-4F17-B7F5-C42F2D1855EC}"/>
          </ac:picMkLst>
        </pc:picChg>
        <pc:picChg chg="add del mod">
          <ac:chgData name="kuruenam" userId="S::kuruenam@masonlive.gmu.edu::b361456c-95c4-4ce7-968d-a5d89ff1a913" providerId="AD" clId="Web-{3A11EFBE-9A92-6997-1260-719CE55B837A}" dt="2021-05-02T22:19:44.195" v="1225"/>
          <ac:picMkLst>
            <pc:docMk/>
            <pc:sldMk cId="1757593250" sldId="323"/>
            <ac:picMk id="5" creationId="{16C15C9E-0AD5-43E1-AA87-511CED1070F7}"/>
          </ac:picMkLst>
        </pc:picChg>
        <pc:picChg chg="add mod">
          <ac:chgData name="kuruenam" userId="S::kuruenam@masonlive.gmu.edu::b361456c-95c4-4ce7-968d-a5d89ff1a913" providerId="AD" clId="Web-{3A11EFBE-9A92-6997-1260-719CE55B837A}" dt="2021-05-02T22:18:36.490" v="1221" actId="1076"/>
          <ac:picMkLst>
            <pc:docMk/>
            <pc:sldMk cId="1757593250" sldId="323"/>
            <ac:picMk id="10" creationId="{9559902C-23FF-4197-BC66-1F3465A58365}"/>
          </ac:picMkLst>
        </pc:picChg>
        <pc:picChg chg="add mod">
          <ac:chgData name="kuruenam" userId="S::kuruenam@masonlive.gmu.edu::b361456c-95c4-4ce7-968d-a5d89ff1a913" providerId="AD" clId="Web-{3A11EFBE-9A92-6997-1260-719CE55B837A}" dt="2021-05-02T22:18:40.240" v="1222" actId="1076"/>
          <ac:picMkLst>
            <pc:docMk/>
            <pc:sldMk cId="1757593250" sldId="323"/>
            <ac:picMk id="12" creationId="{AE6C9492-B118-412D-A1B6-2E40D6A3E2B0}"/>
          </ac:picMkLst>
        </pc:picChg>
        <pc:picChg chg="add mod">
          <ac:chgData name="kuruenam" userId="S::kuruenam@masonlive.gmu.edu::b361456c-95c4-4ce7-968d-a5d89ff1a913" providerId="AD" clId="Web-{3A11EFBE-9A92-6997-1260-719CE55B837A}" dt="2021-05-02T22:19:55.773" v="1229" actId="14100"/>
          <ac:picMkLst>
            <pc:docMk/>
            <pc:sldMk cId="1757593250" sldId="323"/>
            <ac:picMk id="13" creationId="{B2AC0B19-2888-4A67-B3DB-7D379D336E73}"/>
          </ac:picMkLst>
        </pc:picChg>
      </pc:sldChg>
      <pc:sldChg chg="addSp modSp new">
        <pc:chgData name="kuruenam" userId="S::kuruenam@masonlive.gmu.edu::b361456c-95c4-4ce7-968d-a5d89ff1a913" providerId="AD" clId="Web-{3A11EFBE-9A92-6997-1260-719CE55B837A}" dt="2021-05-02T22:20:23.961" v="1231" actId="14100"/>
        <pc:sldMkLst>
          <pc:docMk/>
          <pc:sldMk cId="333972594" sldId="324"/>
        </pc:sldMkLst>
        <pc:spChg chg="mod">
          <ac:chgData name="kuruenam" userId="S::kuruenam@masonlive.gmu.edu::b361456c-95c4-4ce7-968d-a5d89ff1a913" providerId="AD" clId="Web-{3A11EFBE-9A92-6997-1260-719CE55B837A}" dt="2021-05-01T13:21:42.684" v="124" actId="1076"/>
          <ac:spMkLst>
            <pc:docMk/>
            <pc:sldMk cId="333972594" sldId="324"/>
            <ac:spMk id="3" creationId="{693410EB-9194-4304-AC20-4CBDC193D326}"/>
          </ac:spMkLst>
        </pc:spChg>
        <pc:spChg chg="mod">
          <ac:chgData name="kuruenam" userId="S::kuruenam@masonlive.gmu.edu::b361456c-95c4-4ce7-968d-a5d89ff1a913" providerId="AD" clId="Web-{3A11EFBE-9A92-6997-1260-719CE55B837A}" dt="2021-05-01T13:21:33.762" v="122" actId="1076"/>
          <ac:spMkLst>
            <pc:docMk/>
            <pc:sldMk cId="333972594" sldId="324"/>
            <ac:spMk id="4" creationId="{11427621-67BA-483A-AA7A-9ADDBF86C890}"/>
          </ac:spMkLst>
        </pc:spChg>
        <pc:picChg chg="add mod">
          <ac:chgData name="kuruenam" userId="S::kuruenam@masonlive.gmu.edu::b361456c-95c4-4ce7-968d-a5d89ff1a913" providerId="AD" clId="Web-{3A11EFBE-9A92-6997-1260-719CE55B837A}" dt="2021-05-01T13:21:55.106" v="126" actId="14100"/>
          <ac:picMkLst>
            <pc:docMk/>
            <pc:sldMk cId="333972594" sldId="324"/>
            <ac:picMk id="5" creationId="{56DBE360-FF1D-4F67-B4D8-ED27876FFA03}"/>
          </ac:picMkLst>
        </pc:picChg>
        <pc:picChg chg="add mod">
          <ac:chgData name="kuruenam" userId="S::kuruenam@masonlive.gmu.edu::b361456c-95c4-4ce7-968d-a5d89ff1a913" providerId="AD" clId="Web-{3A11EFBE-9A92-6997-1260-719CE55B837A}" dt="2021-05-01T13:22:01.653" v="128" actId="1076"/>
          <ac:picMkLst>
            <pc:docMk/>
            <pc:sldMk cId="333972594" sldId="324"/>
            <ac:picMk id="6" creationId="{63910105-1373-4629-AD85-2C67A90F03A5}"/>
          </ac:picMkLst>
        </pc:picChg>
        <pc:picChg chg="mod">
          <ac:chgData name="kuruenam" userId="S::kuruenam@masonlive.gmu.edu::b361456c-95c4-4ce7-968d-a5d89ff1a913" providerId="AD" clId="Web-{3A11EFBE-9A92-6997-1260-719CE55B837A}" dt="2021-05-02T22:20:23.961" v="1231" actId="14100"/>
          <ac:picMkLst>
            <pc:docMk/>
            <pc:sldMk cId="333972594" sldId="324"/>
            <ac:picMk id="8" creationId="{1968B103-E8AC-4FE8-9280-573ADCDD64FB}"/>
          </ac:picMkLst>
        </pc:picChg>
      </pc:sldChg>
      <pc:sldChg chg="addSp delSp modSp new">
        <pc:chgData name="kuruenam" userId="S::kuruenam@masonlive.gmu.edu::b361456c-95c4-4ce7-968d-a5d89ff1a913" providerId="AD" clId="Web-{3A11EFBE-9A92-6997-1260-719CE55B837A}" dt="2021-05-01T13:23:28.639" v="156" actId="20577"/>
        <pc:sldMkLst>
          <pc:docMk/>
          <pc:sldMk cId="2371978950" sldId="325"/>
        </pc:sldMkLst>
        <pc:spChg chg="del">
          <ac:chgData name="kuruenam" userId="S::kuruenam@masonlive.gmu.edu::b361456c-95c4-4ce7-968d-a5d89ff1a913" providerId="AD" clId="Web-{3A11EFBE-9A92-6997-1260-719CE55B837A}" dt="2021-05-01T13:22:52.232" v="130"/>
          <ac:spMkLst>
            <pc:docMk/>
            <pc:sldMk cId="2371978950" sldId="325"/>
            <ac:spMk id="3" creationId="{42C76278-9CF2-4AA5-894C-C331CE6204A3}"/>
          </ac:spMkLst>
        </pc:spChg>
        <pc:spChg chg="mod">
          <ac:chgData name="kuruenam" userId="S::kuruenam@masonlive.gmu.edu::b361456c-95c4-4ce7-968d-a5d89ff1a913" providerId="AD" clId="Web-{3A11EFBE-9A92-6997-1260-719CE55B837A}" dt="2021-05-01T13:23:28.639" v="156" actId="20577"/>
          <ac:spMkLst>
            <pc:docMk/>
            <pc:sldMk cId="2371978950" sldId="325"/>
            <ac:spMk id="4" creationId="{AC16F198-670F-46FE-AEA2-9CB5CC002D1B}"/>
          </ac:spMkLst>
        </pc:spChg>
        <pc:picChg chg="add mod ord">
          <ac:chgData name="kuruenam" userId="S::kuruenam@masonlive.gmu.edu::b361456c-95c4-4ce7-968d-a5d89ff1a913" providerId="AD" clId="Web-{3A11EFBE-9A92-6997-1260-719CE55B837A}" dt="2021-05-01T13:23:03.045" v="133" actId="1076"/>
          <ac:picMkLst>
            <pc:docMk/>
            <pc:sldMk cId="2371978950" sldId="325"/>
            <ac:picMk id="5" creationId="{C05A50B0-09CC-4157-902A-F372F5D25094}"/>
          </ac:picMkLst>
        </pc:picChg>
      </pc:sldChg>
      <pc:sldChg chg="addSp delSp modSp new">
        <pc:chgData name="kuruenam" userId="S::kuruenam@masonlive.gmu.edu::b361456c-95c4-4ce7-968d-a5d89ff1a913" providerId="AD" clId="Web-{3A11EFBE-9A92-6997-1260-719CE55B837A}" dt="2021-05-01T13:38:25.771" v="420" actId="20577"/>
        <pc:sldMkLst>
          <pc:docMk/>
          <pc:sldMk cId="890822094" sldId="326"/>
        </pc:sldMkLst>
        <pc:spChg chg="del">
          <ac:chgData name="kuruenam" userId="S::kuruenam@masonlive.gmu.edu::b361456c-95c4-4ce7-968d-a5d89ff1a913" providerId="AD" clId="Web-{3A11EFBE-9A92-6997-1260-719CE55B837A}" dt="2021-05-01T13:28:12.302" v="222"/>
          <ac:spMkLst>
            <pc:docMk/>
            <pc:sldMk cId="890822094" sldId="326"/>
            <ac:spMk id="3" creationId="{4C685801-50CC-4C4E-A5AC-14FCD4EBC1D5}"/>
          </ac:spMkLst>
        </pc:spChg>
        <pc:spChg chg="mod">
          <ac:chgData name="kuruenam" userId="S::kuruenam@masonlive.gmu.edu::b361456c-95c4-4ce7-968d-a5d89ff1a913" providerId="AD" clId="Web-{3A11EFBE-9A92-6997-1260-719CE55B837A}" dt="2021-05-01T13:27:20.066" v="221" actId="20577"/>
          <ac:spMkLst>
            <pc:docMk/>
            <pc:sldMk cId="890822094" sldId="326"/>
            <ac:spMk id="4" creationId="{7EED0CAB-D477-402E-9B98-6B228104D25F}"/>
          </ac:spMkLst>
        </pc:spChg>
        <pc:spChg chg="add mod">
          <ac:chgData name="kuruenam" userId="S::kuruenam@masonlive.gmu.edu::b361456c-95c4-4ce7-968d-a5d89ff1a913" providerId="AD" clId="Web-{3A11EFBE-9A92-6997-1260-719CE55B837A}" dt="2021-05-01T13:38:25.771" v="420" actId="20577"/>
          <ac:spMkLst>
            <pc:docMk/>
            <pc:sldMk cId="890822094" sldId="326"/>
            <ac:spMk id="6" creationId="{0399AC8E-970D-45E7-A996-948F4FB39DB6}"/>
          </ac:spMkLst>
        </pc:spChg>
        <pc:picChg chg="add mod ord">
          <ac:chgData name="kuruenam" userId="S::kuruenam@masonlive.gmu.edu::b361456c-95c4-4ce7-968d-a5d89ff1a913" providerId="AD" clId="Web-{3A11EFBE-9A92-6997-1260-719CE55B837A}" dt="2021-05-01T13:28:20.989" v="225" actId="14100"/>
          <ac:picMkLst>
            <pc:docMk/>
            <pc:sldMk cId="890822094" sldId="326"/>
            <ac:picMk id="5" creationId="{31338662-DB24-4A60-8D47-DA9CFF805477}"/>
          </ac:picMkLst>
        </pc:picChg>
      </pc:sldChg>
      <pc:sldChg chg="addSp delSp modSp new ord">
        <pc:chgData name="kuruenam" userId="S::kuruenam@masonlive.gmu.edu::b361456c-95c4-4ce7-968d-a5d89ff1a913" providerId="AD" clId="Web-{3A11EFBE-9A92-6997-1260-719CE55B837A}" dt="2021-05-01T13:41:25.135" v="453"/>
        <pc:sldMkLst>
          <pc:docMk/>
          <pc:sldMk cId="3173178385" sldId="327"/>
        </pc:sldMkLst>
        <pc:spChg chg="del">
          <ac:chgData name="kuruenam" userId="S::kuruenam@masonlive.gmu.edu::b361456c-95c4-4ce7-968d-a5d89ff1a913" providerId="AD" clId="Web-{3A11EFBE-9A92-6997-1260-719CE55B837A}" dt="2021-05-01T13:33:28.281" v="328"/>
          <ac:spMkLst>
            <pc:docMk/>
            <pc:sldMk cId="3173178385" sldId="327"/>
            <ac:spMk id="3" creationId="{18233424-E8DF-4FD7-9687-CA012A75E667}"/>
          </ac:spMkLst>
        </pc:spChg>
        <pc:spChg chg="mod">
          <ac:chgData name="kuruenam" userId="S::kuruenam@masonlive.gmu.edu::b361456c-95c4-4ce7-968d-a5d89ff1a913" providerId="AD" clId="Web-{3A11EFBE-9A92-6997-1260-719CE55B837A}" dt="2021-05-01T13:41:12.431" v="452" actId="20577"/>
          <ac:spMkLst>
            <pc:docMk/>
            <pc:sldMk cId="3173178385" sldId="327"/>
            <ac:spMk id="4" creationId="{53A1BB38-CEBA-46E1-9D31-17AC5B9BF44A}"/>
          </ac:spMkLst>
        </pc:spChg>
        <pc:picChg chg="add mod ord">
          <ac:chgData name="kuruenam" userId="S::kuruenam@masonlive.gmu.edu::b361456c-95c4-4ce7-968d-a5d89ff1a913" providerId="AD" clId="Web-{3A11EFBE-9A92-6997-1260-719CE55B837A}" dt="2021-05-01T13:35:23.080" v="346" actId="14100"/>
          <ac:picMkLst>
            <pc:docMk/>
            <pc:sldMk cId="3173178385" sldId="327"/>
            <ac:picMk id="5" creationId="{38DDF410-F37D-4BEA-A268-86E47C9F8F15}"/>
          </ac:picMkLst>
        </pc:picChg>
        <pc:picChg chg="add mod">
          <ac:chgData name="kuruenam" userId="S::kuruenam@masonlive.gmu.edu::b361456c-95c4-4ce7-968d-a5d89ff1a913" providerId="AD" clId="Web-{3A11EFBE-9A92-6997-1260-719CE55B837A}" dt="2021-05-01T13:35:28.799" v="347" actId="14100"/>
          <ac:picMkLst>
            <pc:docMk/>
            <pc:sldMk cId="3173178385" sldId="327"/>
            <ac:picMk id="6" creationId="{76044BD3-126F-4B42-A286-35DE93B43E72}"/>
          </ac:picMkLst>
        </pc:picChg>
      </pc:sldChg>
      <pc:sldChg chg="addSp delSp modSp new del">
        <pc:chgData name="kuruenam" userId="S::kuruenam@masonlive.gmu.edu::b361456c-95c4-4ce7-968d-a5d89ff1a913" providerId="AD" clId="Web-{3A11EFBE-9A92-6997-1260-719CE55B837A}" dt="2021-05-02T22:10:29.179" v="1189"/>
        <pc:sldMkLst>
          <pc:docMk/>
          <pc:sldMk cId="2989553818" sldId="328"/>
        </pc:sldMkLst>
        <pc:spChg chg="mod">
          <ac:chgData name="kuruenam" userId="S::kuruenam@masonlive.gmu.edu::b361456c-95c4-4ce7-968d-a5d89ff1a913" providerId="AD" clId="Web-{3A11EFBE-9A92-6997-1260-719CE55B837A}" dt="2021-05-01T14:27:05.005" v="1079" actId="20577"/>
          <ac:spMkLst>
            <pc:docMk/>
            <pc:sldMk cId="2989553818" sldId="328"/>
            <ac:spMk id="3" creationId="{824B68D6-2F9C-40DB-98F9-8A3D131B0870}"/>
          </ac:spMkLst>
        </pc:spChg>
        <pc:spChg chg="add mod">
          <ac:chgData name="kuruenam" userId="S::kuruenam@masonlive.gmu.edu::b361456c-95c4-4ce7-968d-a5d89ff1a913" providerId="AD" clId="Web-{3A11EFBE-9A92-6997-1260-719CE55B837A}" dt="2021-05-01T14:13:50.785" v="1076" actId="20577"/>
          <ac:spMkLst>
            <pc:docMk/>
            <pc:sldMk cId="2989553818" sldId="328"/>
            <ac:spMk id="7" creationId="{36A015FC-7129-4ABA-885B-1C645A4C88A3}"/>
          </ac:spMkLst>
        </pc:spChg>
        <pc:picChg chg="add del mod">
          <ac:chgData name="kuruenam" userId="S::kuruenam@masonlive.gmu.edu::b361456c-95c4-4ce7-968d-a5d89ff1a913" providerId="AD" clId="Web-{3A11EFBE-9A92-6997-1260-719CE55B837A}" dt="2021-05-01T13:56:18.513" v="554"/>
          <ac:picMkLst>
            <pc:docMk/>
            <pc:sldMk cId="2989553818" sldId="328"/>
            <ac:picMk id="4" creationId="{9310DB5E-88C9-43AB-80EB-31B9F170E745}"/>
          </ac:picMkLst>
        </pc:picChg>
        <pc:picChg chg="add mod">
          <ac:chgData name="kuruenam" userId="S::kuruenam@masonlive.gmu.edu::b361456c-95c4-4ce7-968d-a5d89ff1a913" providerId="AD" clId="Web-{3A11EFBE-9A92-6997-1260-719CE55B837A}" dt="2021-05-01T13:59:55.830" v="633" actId="14100"/>
          <ac:picMkLst>
            <pc:docMk/>
            <pc:sldMk cId="2989553818" sldId="328"/>
            <ac:picMk id="5" creationId="{261ECA3F-C0C7-4765-BE1B-A860959FE86C}"/>
          </ac:picMkLst>
        </pc:picChg>
        <pc:picChg chg="add del mod">
          <ac:chgData name="kuruenam" userId="S::kuruenam@masonlive.gmu.edu::b361456c-95c4-4ce7-968d-a5d89ff1a913" providerId="AD" clId="Web-{3A11EFBE-9A92-6997-1260-719CE55B837A}" dt="2021-05-01T13:59:43.080" v="627"/>
          <ac:picMkLst>
            <pc:docMk/>
            <pc:sldMk cId="2989553818" sldId="328"/>
            <ac:picMk id="6" creationId="{CCD81EEA-5565-4952-B48B-A8FFF1E67A0F}"/>
          </ac:picMkLst>
        </pc:picChg>
      </pc:sldChg>
      <pc:sldChg chg="addSp delSp modSp new del">
        <pc:chgData name="kuruenam" userId="S::kuruenam@masonlive.gmu.edu::b361456c-95c4-4ce7-968d-a5d89ff1a913" providerId="AD" clId="Web-{3A11EFBE-9A92-6997-1260-719CE55B837A}" dt="2021-05-02T22:06:44.469" v="1157"/>
        <pc:sldMkLst>
          <pc:docMk/>
          <pc:sldMk cId="3608658251" sldId="329"/>
        </pc:sldMkLst>
        <pc:spChg chg="del">
          <ac:chgData name="kuruenam" userId="S::kuruenam@masonlive.gmu.edu::b361456c-95c4-4ce7-968d-a5d89ff1a913" providerId="AD" clId="Web-{3A11EFBE-9A92-6997-1260-719CE55B837A}" dt="2021-05-01T14:00:10.455" v="635"/>
          <ac:spMkLst>
            <pc:docMk/>
            <pc:sldMk cId="3608658251" sldId="329"/>
            <ac:spMk id="3" creationId="{20902F7E-81BB-4F0F-A5C6-EB5E856F50A7}"/>
          </ac:spMkLst>
        </pc:spChg>
        <pc:spChg chg="mod">
          <ac:chgData name="kuruenam" userId="S::kuruenam@masonlive.gmu.edu::b361456c-95c4-4ce7-968d-a5d89ff1a913" providerId="AD" clId="Web-{3A11EFBE-9A92-6997-1260-719CE55B837A}" dt="2021-05-01T14:27:14.146" v="1081" actId="20577"/>
          <ac:spMkLst>
            <pc:docMk/>
            <pc:sldMk cId="3608658251" sldId="329"/>
            <ac:spMk id="4" creationId="{71F0F4C8-D1A8-4DE9-B1BC-380053A462CF}"/>
          </ac:spMkLst>
        </pc:spChg>
        <pc:spChg chg="add mod">
          <ac:chgData name="kuruenam" userId="S::kuruenam@masonlive.gmu.edu::b361456c-95c4-4ce7-968d-a5d89ff1a913" providerId="AD" clId="Web-{3A11EFBE-9A92-6997-1260-719CE55B837A}" dt="2021-05-01T14:18:23.057" v="1077" actId="1076"/>
          <ac:spMkLst>
            <pc:docMk/>
            <pc:sldMk cId="3608658251" sldId="329"/>
            <ac:spMk id="7" creationId="{FA1BCDC0-82B2-4B49-9CAC-32E8C098E5D7}"/>
          </ac:spMkLst>
        </pc:spChg>
        <pc:picChg chg="add mod">
          <ac:chgData name="kuruenam" userId="S::kuruenam@masonlive.gmu.edu::b361456c-95c4-4ce7-968d-a5d89ff1a913" providerId="AD" clId="Web-{3A11EFBE-9A92-6997-1260-719CE55B837A}" dt="2021-05-01T14:11:39.939" v="1000" actId="14100"/>
          <ac:picMkLst>
            <pc:docMk/>
            <pc:sldMk cId="3608658251" sldId="329"/>
            <ac:picMk id="6" creationId="{FD81A249-D926-449F-B105-8312D02E76D1}"/>
          </ac:picMkLst>
        </pc:picChg>
      </pc:sldChg>
    </pc:docChg>
  </pc:docChgLst>
  <pc:docChgLst>
    <pc:chgData name="rvavra" userId="S::rvavra@masonlive.gmu.edu::cf166438-bd9e-4941-b59e-655d2d546fc8" providerId="AD" clId="Web-{A015FEEE-B013-48C8-91B0-0AB0F0943663}"/>
    <pc:docChg chg="modSld">
      <pc:chgData name="rvavra" userId="S::rvavra@masonlive.gmu.edu::cf166438-bd9e-4941-b59e-655d2d546fc8" providerId="AD" clId="Web-{A015FEEE-B013-48C8-91B0-0AB0F0943663}" dt="2021-05-03T22:57:52.359" v="15" actId="20577"/>
      <pc:docMkLst>
        <pc:docMk/>
      </pc:docMkLst>
      <pc:sldChg chg="modSp">
        <pc:chgData name="rvavra" userId="S::rvavra@masonlive.gmu.edu::cf166438-bd9e-4941-b59e-655d2d546fc8" providerId="AD" clId="Web-{A015FEEE-B013-48C8-91B0-0AB0F0943663}" dt="2021-05-03T22:57:52.359" v="15" actId="20577"/>
        <pc:sldMkLst>
          <pc:docMk/>
          <pc:sldMk cId="3764259988" sldId="330"/>
        </pc:sldMkLst>
        <pc:spChg chg="mod">
          <ac:chgData name="rvavra" userId="S::rvavra@masonlive.gmu.edu::cf166438-bd9e-4941-b59e-655d2d546fc8" providerId="AD" clId="Web-{A015FEEE-B013-48C8-91B0-0AB0F0943663}" dt="2021-05-03T22:55:36.701" v="4" actId="1076"/>
          <ac:spMkLst>
            <pc:docMk/>
            <pc:sldMk cId="3764259988" sldId="330"/>
            <ac:spMk id="3" creationId="{75A3D6C8-A4D4-42D3-9164-372AA608E9D9}"/>
          </ac:spMkLst>
        </pc:spChg>
        <pc:spChg chg="mod">
          <ac:chgData name="rvavra" userId="S::rvavra@masonlive.gmu.edu::cf166438-bd9e-4941-b59e-655d2d546fc8" providerId="AD" clId="Web-{A015FEEE-B013-48C8-91B0-0AB0F0943663}" dt="2021-05-03T22:55:36.717" v="5" actId="1076"/>
          <ac:spMkLst>
            <pc:docMk/>
            <pc:sldMk cId="3764259988" sldId="330"/>
            <ac:spMk id="4" creationId="{DB42F09F-F0B3-4F27-B2E4-023B3F329569}"/>
          </ac:spMkLst>
        </pc:spChg>
        <pc:spChg chg="mod">
          <ac:chgData name="rvavra" userId="S::rvavra@masonlive.gmu.edu::cf166438-bd9e-4941-b59e-655d2d546fc8" providerId="AD" clId="Web-{A015FEEE-B013-48C8-91B0-0AB0F0943663}" dt="2021-05-03T22:55:45.358" v="6" actId="1076"/>
          <ac:spMkLst>
            <pc:docMk/>
            <pc:sldMk cId="3764259988" sldId="330"/>
            <ac:spMk id="6" creationId="{A99DE84B-280C-40E2-ACEE-2FFC6259507A}"/>
          </ac:spMkLst>
        </pc:spChg>
        <pc:spChg chg="mod">
          <ac:chgData name="rvavra" userId="S::rvavra@masonlive.gmu.edu::cf166438-bd9e-4941-b59e-655d2d546fc8" providerId="AD" clId="Web-{A015FEEE-B013-48C8-91B0-0AB0F0943663}" dt="2021-05-03T22:57:52.359" v="15" actId="20577"/>
          <ac:spMkLst>
            <pc:docMk/>
            <pc:sldMk cId="3764259988" sldId="330"/>
            <ac:spMk id="8" creationId="{E9D96A49-E783-4BEC-BB15-763A406CADBD}"/>
          </ac:spMkLst>
        </pc:spChg>
      </pc:sldChg>
    </pc:docChg>
  </pc:docChgLst>
  <pc:docChgLst>
    <pc:chgData name="mwalsh24" userId="S::mwalsh24@masonlive.gmu.edu::94be1bd3-43b2-4c3b-9593-cf25c6ab8cb1" providerId="AD" clId="Web-{A0CFD7A6-1FBE-327F-EDAB-E1FDD4BF136A}"/>
    <pc:docChg chg="modSld">
      <pc:chgData name="mwalsh24" userId="S::mwalsh24@masonlive.gmu.edu::94be1bd3-43b2-4c3b-9593-cf25c6ab8cb1" providerId="AD" clId="Web-{A0CFD7A6-1FBE-327F-EDAB-E1FDD4BF136A}" dt="2021-05-01T12:37:01.557" v="57" actId="1076"/>
      <pc:docMkLst>
        <pc:docMk/>
      </pc:docMkLst>
      <pc:sldChg chg="addSp modSp modNotes">
        <pc:chgData name="mwalsh24" userId="S::mwalsh24@masonlive.gmu.edu::94be1bd3-43b2-4c3b-9593-cf25c6ab8cb1" providerId="AD" clId="Web-{A0CFD7A6-1FBE-327F-EDAB-E1FDD4BF136A}" dt="2021-05-01T12:37:01.557" v="57" actId="1076"/>
        <pc:sldMkLst>
          <pc:docMk/>
          <pc:sldMk cId="61542074" sldId="286"/>
        </pc:sldMkLst>
        <pc:spChg chg="add mod">
          <ac:chgData name="mwalsh24" userId="S::mwalsh24@masonlive.gmu.edu::94be1bd3-43b2-4c3b-9593-cf25c6ab8cb1" providerId="AD" clId="Web-{A0CFD7A6-1FBE-327F-EDAB-E1FDD4BF136A}" dt="2021-05-01T12:37:01.557" v="57" actId="1076"/>
          <ac:spMkLst>
            <pc:docMk/>
            <pc:sldMk cId="61542074" sldId="286"/>
            <ac:spMk id="3" creationId="{1EBA416C-8240-45A7-A780-28EC26ACB915}"/>
          </ac:spMkLst>
        </pc:spChg>
      </pc:sldChg>
      <pc:sldChg chg="addSp modSp">
        <pc:chgData name="mwalsh24" userId="S::mwalsh24@masonlive.gmu.edu::94be1bd3-43b2-4c3b-9593-cf25c6ab8cb1" providerId="AD" clId="Web-{A0CFD7A6-1FBE-327F-EDAB-E1FDD4BF136A}" dt="2021-05-01T12:30:18.907" v="37" actId="20577"/>
        <pc:sldMkLst>
          <pc:docMk/>
          <pc:sldMk cId="2790010330" sldId="307"/>
        </pc:sldMkLst>
        <pc:spChg chg="add mod">
          <ac:chgData name="mwalsh24" userId="S::mwalsh24@masonlive.gmu.edu::94be1bd3-43b2-4c3b-9593-cf25c6ab8cb1" providerId="AD" clId="Web-{A0CFD7A6-1FBE-327F-EDAB-E1FDD4BF136A}" dt="2021-05-01T12:30:18.907" v="37" actId="20577"/>
          <ac:spMkLst>
            <pc:docMk/>
            <pc:sldMk cId="2790010330" sldId="307"/>
            <ac:spMk id="8" creationId="{6F8F02E7-82E7-46AF-9A30-C1800A5C5947}"/>
          </ac:spMkLst>
        </pc:spChg>
        <pc:picChg chg="add mod">
          <ac:chgData name="mwalsh24" userId="S::mwalsh24@masonlive.gmu.edu::94be1bd3-43b2-4c3b-9593-cf25c6ab8cb1" providerId="AD" clId="Web-{A0CFD7A6-1FBE-327F-EDAB-E1FDD4BF136A}" dt="2021-05-01T12:29:47.811" v="3" actId="14100"/>
          <ac:picMkLst>
            <pc:docMk/>
            <pc:sldMk cId="2790010330" sldId="307"/>
            <ac:picMk id="3" creationId="{37B423CF-6263-4FDF-85BA-737869D9DFF1}"/>
          </ac:picMkLst>
        </pc:picChg>
      </pc:sldChg>
      <pc:sldChg chg="addSp modSp modNotes">
        <pc:chgData name="mwalsh24" userId="S::mwalsh24@masonlive.gmu.edu::94be1bd3-43b2-4c3b-9593-cf25c6ab8cb1" providerId="AD" clId="Web-{A0CFD7A6-1FBE-327F-EDAB-E1FDD4BF136A}" dt="2021-05-01T12:36:46.557" v="55" actId="20577"/>
        <pc:sldMkLst>
          <pc:docMk/>
          <pc:sldMk cId="2924583730" sldId="318"/>
        </pc:sldMkLst>
        <pc:spChg chg="add mod">
          <ac:chgData name="mwalsh24" userId="S::mwalsh24@masonlive.gmu.edu::94be1bd3-43b2-4c3b-9593-cf25c6ab8cb1" providerId="AD" clId="Web-{A0CFD7A6-1FBE-327F-EDAB-E1FDD4BF136A}" dt="2021-05-01T12:36:46.557" v="55" actId="20577"/>
          <ac:spMkLst>
            <pc:docMk/>
            <pc:sldMk cId="2924583730" sldId="318"/>
            <ac:spMk id="3" creationId="{575F3413-1FA3-404F-8B46-D0C968118332}"/>
          </ac:spMkLst>
        </pc:spChg>
      </pc:sldChg>
    </pc:docChg>
  </pc:docChgLst>
  <pc:docChgLst>
    <pc:chgData name="mwalsh24" userId="S::mwalsh24@masonlive.gmu.edu::94be1bd3-43b2-4c3b-9593-cf25c6ab8cb1" providerId="AD" clId="Web-{8214C49F-800C-C000-1E10-F0A1A039498E}"/>
    <pc:docChg chg="addSld modSld">
      <pc:chgData name="mwalsh24" userId="S::mwalsh24@masonlive.gmu.edu::94be1bd3-43b2-4c3b-9593-cf25c6ab8cb1" providerId="AD" clId="Web-{8214C49F-800C-C000-1E10-F0A1A039498E}" dt="2021-05-02T22:10:27.342" v="184" actId="20577"/>
      <pc:docMkLst>
        <pc:docMk/>
      </pc:docMkLst>
      <pc:sldChg chg="modSp new">
        <pc:chgData name="mwalsh24" userId="S::mwalsh24@masonlive.gmu.edu::94be1bd3-43b2-4c3b-9593-cf25c6ab8cb1" providerId="AD" clId="Web-{8214C49F-800C-C000-1E10-F0A1A039498E}" dt="2021-05-02T22:10:27.342" v="184" actId="20577"/>
        <pc:sldMkLst>
          <pc:docMk/>
          <pc:sldMk cId="3764259988" sldId="330"/>
        </pc:sldMkLst>
        <pc:spChg chg="mod">
          <ac:chgData name="mwalsh24" userId="S::mwalsh24@masonlive.gmu.edu::94be1bd3-43b2-4c3b-9593-cf25c6ab8cb1" providerId="AD" clId="Web-{8214C49F-800C-C000-1E10-F0A1A039498E}" dt="2021-05-02T22:10:27.342" v="184" actId="20577"/>
          <ac:spMkLst>
            <pc:docMk/>
            <pc:sldMk cId="3764259988" sldId="330"/>
            <ac:spMk id="3" creationId="{75A3D6C8-A4D4-42D3-9164-372AA608E9D9}"/>
          </ac:spMkLst>
        </pc:spChg>
        <pc:spChg chg="mod">
          <ac:chgData name="mwalsh24" userId="S::mwalsh24@masonlive.gmu.edu::94be1bd3-43b2-4c3b-9593-cf25c6ab8cb1" providerId="AD" clId="Web-{8214C49F-800C-C000-1E10-F0A1A039498E}" dt="2021-05-02T22:05:07.350" v="6" actId="20577"/>
          <ac:spMkLst>
            <pc:docMk/>
            <pc:sldMk cId="3764259988" sldId="330"/>
            <ac:spMk id="4" creationId="{DB42F09F-F0B3-4F27-B2E4-023B3F329569}"/>
          </ac:spMkLst>
        </pc:spChg>
      </pc:sldChg>
    </pc:docChg>
  </pc:docChgLst>
  <pc:docChgLst>
    <pc:chgData name="mwalsh24" userId="S::mwalsh24@masonlive.gmu.edu::94be1bd3-43b2-4c3b-9593-cf25c6ab8cb1" providerId="AD" clId="Web-{445AC49F-9010-C000-1E10-FE78B57D404F}"/>
    <pc:docChg chg="modSld">
      <pc:chgData name="mwalsh24" userId="S::mwalsh24@masonlive.gmu.edu::94be1bd3-43b2-4c3b-9593-cf25c6ab8cb1" providerId="AD" clId="Web-{445AC49F-9010-C000-1E10-FE78B57D404F}" dt="2021-05-03T18:35:59.458" v="58" actId="20577"/>
      <pc:docMkLst>
        <pc:docMk/>
      </pc:docMkLst>
      <pc:sldChg chg="modSp">
        <pc:chgData name="mwalsh24" userId="S::mwalsh24@masonlive.gmu.edu::94be1bd3-43b2-4c3b-9593-cf25c6ab8cb1" providerId="AD" clId="Web-{445AC49F-9010-C000-1E10-FE78B57D404F}" dt="2021-05-03T18:29:29.914" v="3" actId="20577"/>
        <pc:sldMkLst>
          <pc:docMk/>
          <pc:sldMk cId="387957327" sldId="313"/>
        </pc:sldMkLst>
        <pc:graphicFrameChg chg="modGraphic">
          <ac:chgData name="mwalsh24" userId="S::mwalsh24@masonlive.gmu.edu::94be1bd3-43b2-4c3b-9593-cf25c6ab8cb1" providerId="AD" clId="Web-{445AC49F-9010-C000-1E10-FE78B57D404F}" dt="2021-05-03T18:29:29.914" v="3" actId="20577"/>
          <ac:graphicFrameMkLst>
            <pc:docMk/>
            <pc:sldMk cId="387957327" sldId="313"/>
            <ac:graphicFrameMk id="3" creationId="{573A8261-B078-49EE-A623-1CD3B37CBE5D}"/>
          </ac:graphicFrameMkLst>
        </pc:graphicFrameChg>
      </pc:sldChg>
      <pc:sldChg chg="modSp">
        <pc:chgData name="mwalsh24" userId="S::mwalsh24@masonlive.gmu.edu::94be1bd3-43b2-4c3b-9593-cf25c6ab8cb1" providerId="AD" clId="Web-{445AC49F-9010-C000-1E10-FE78B57D404F}" dt="2021-05-03T18:35:59.458" v="58" actId="20577"/>
        <pc:sldMkLst>
          <pc:docMk/>
          <pc:sldMk cId="3764259988" sldId="330"/>
        </pc:sldMkLst>
        <pc:spChg chg="mod">
          <ac:chgData name="mwalsh24" userId="S::mwalsh24@masonlive.gmu.edu::94be1bd3-43b2-4c3b-9593-cf25c6ab8cb1" providerId="AD" clId="Web-{445AC49F-9010-C000-1E10-FE78B57D404F}" dt="2021-05-03T18:35:46.036" v="48" actId="20577"/>
          <ac:spMkLst>
            <pc:docMk/>
            <pc:sldMk cId="3764259988" sldId="330"/>
            <ac:spMk id="3" creationId="{75A3D6C8-A4D4-42D3-9164-372AA608E9D9}"/>
          </ac:spMkLst>
        </pc:spChg>
        <pc:spChg chg="mod">
          <ac:chgData name="mwalsh24" userId="S::mwalsh24@masonlive.gmu.edu::94be1bd3-43b2-4c3b-9593-cf25c6ab8cb1" providerId="AD" clId="Web-{445AC49F-9010-C000-1E10-FE78B57D404F}" dt="2021-05-03T18:35:59.458" v="58" actId="20577"/>
          <ac:spMkLst>
            <pc:docMk/>
            <pc:sldMk cId="3764259988" sldId="330"/>
            <ac:spMk id="8" creationId="{E9D96A49-E783-4BEC-BB15-763A406CADBD}"/>
          </ac:spMkLst>
        </pc:spChg>
      </pc:sldChg>
    </pc:docChg>
  </pc:docChgLst>
  <pc:docChgLst>
    <pc:chgData name="gturner7" userId="S::gturner7@masonlive.gmu.edu::ce1a0d4f-09e0-4cd4-8af5-17877945e032" providerId="AD" clId="Web-{C87936FC-4341-729D-341C-81CBFC804E86}"/>
    <pc:docChg chg="modSld">
      <pc:chgData name="gturner7" userId="S::gturner7@masonlive.gmu.edu::ce1a0d4f-09e0-4cd4-8af5-17877945e032" providerId="AD" clId="Web-{C87936FC-4341-729D-341C-81CBFC804E86}" dt="2021-04-30T22:16:14.172" v="10" actId="1076"/>
      <pc:docMkLst>
        <pc:docMk/>
      </pc:docMkLst>
      <pc:sldChg chg="modSp">
        <pc:chgData name="gturner7" userId="S::gturner7@masonlive.gmu.edu::ce1a0d4f-09e0-4cd4-8af5-17877945e032" providerId="AD" clId="Web-{C87936FC-4341-729D-341C-81CBFC804E86}" dt="2021-04-30T22:16:14.172" v="10" actId="1076"/>
        <pc:sldMkLst>
          <pc:docMk/>
          <pc:sldMk cId="2790010330" sldId="307"/>
        </pc:sldMkLst>
        <pc:spChg chg="mod">
          <ac:chgData name="gturner7" userId="S::gturner7@masonlive.gmu.edu::ce1a0d4f-09e0-4cd4-8af5-17877945e032" providerId="AD" clId="Web-{C87936FC-4341-729D-341C-81CBFC804E86}" dt="2021-04-30T22:16:03.922" v="7" actId="1076"/>
          <ac:spMkLst>
            <pc:docMk/>
            <pc:sldMk cId="2790010330" sldId="307"/>
            <ac:spMk id="4" creationId="{F816C802-D2EA-427C-98C2-822BDAB23CFD}"/>
          </ac:spMkLst>
        </pc:spChg>
        <pc:grpChg chg="mod">
          <ac:chgData name="gturner7" userId="S::gturner7@masonlive.gmu.edu::ce1a0d4f-09e0-4cd4-8af5-17877945e032" providerId="AD" clId="Web-{C87936FC-4341-729D-341C-81CBFC804E86}" dt="2021-04-30T22:15:27.452" v="0" actId="1076"/>
          <ac:grpSpMkLst>
            <pc:docMk/>
            <pc:sldMk cId="2790010330" sldId="307"/>
            <ac:grpSpMk id="7" creationId="{91B3F64B-1631-46CD-9464-E66010EF4BE9}"/>
          </ac:grpSpMkLst>
        </pc:grpChg>
        <pc:grpChg chg="mod">
          <ac:chgData name="gturner7" userId="S::gturner7@masonlive.gmu.edu::ce1a0d4f-09e0-4cd4-8af5-17877945e032" providerId="AD" clId="Web-{C87936FC-4341-729D-341C-81CBFC804E86}" dt="2021-04-30T22:16:14.172" v="10" actId="1076"/>
          <ac:grpSpMkLst>
            <pc:docMk/>
            <pc:sldMk cId="2790010330" sldId="307"/>
            <ac:grpSpMk id="10" creationId="{97899B31-E18F-4160-B7B3-97C022E8C61F}"/>
          </ac:grpSpMkLst>
        </pc:grpChg>
        <pc:grpChg chg="mod">
          <ac:chgData name="gturner7" userId="S::gturner7@masonlive.gmu.edu::ce1a0d4f-09e0-4cd4-8af5-17877945e032" providerId="AD" clId="Web-{C87936FC-4341-729D-341C-81CBFC804E86}" dt="2021-04-30T22:15:41.609" v="3" actId="1076"/>
          <ac:grpSpMkLst>
            <pc:docMk/>
            <pc:sldMk cId="2790010330" sldId="307"/>
            <ac:grpSpMk id="12" creationId="{6DCBBA6B-08AE-470C-9F81-44549C384842}"/>
          </ac:grpSpMkLst>
        </pc:grpChg>
        <pc:grpChg chg="mod">
          <ac:chgData name="gturner7" userId="S::gturner7@masonlive.gmu.edu::ce1a0d4f-09e0-4cd4-8af5-17877945e032" providerId="AD" clId="Web-{C87936FC-4341-729D-341C-81CBFC804E86}" dt="2021-04-30T22:16:10.891" v="9" actId="1076"/>
          <ac:grpSpMkLst>
            <pc:docMk/>
            <pc:sldMk cId="2790010330" sldId="307"/>
            <ac:grpSpMk id="14" creationId="{FF553DD3-27AF-4C5F-BE66-B9001D81E571}"/>
          </ac:grpSpMkLst>
        </pc:grpChg>
        <pc:grpChg chg="mod">
          <ac:chgData name="gturner7" userId="S::gturner7@masonlive.gmu.edu::ce1a0d4f-09e0-4cd4-8af5-17877945e032" providerId="AD" clId="Web-{C87936FC-4341-729D-341C-81CBFC804E86}" dt="2021-04-30T22:15:56.640" v="6" actId="1076"/>
          <ac:grpSpMkLst>
            <pc:docMk/>
            <pc:sldMk cId="2790010330" sldId="307"/>
            <ac:grpSpMk id="16" creationId="{C2AB68EF-7CC3-4F06-BDF9-FA1C9606CBCE}"/>
          </ac:grpSpMkLst>
        </pc:gr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1T06:31:38.619" idx="11">
    <p:pos x="10" y="10"/>
    <p:text>Moved some slides to backup and reorder some slides for final presentation.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1T06:34:20.820" idx="14">
    <p:pos x="10" y="10"/>
    <p:text>This slide is final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1T06:38:49.730" idx="17">
    <p:pos x="10" y="10"/>
    <p:text>Still a work in progress.</p:text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D5BF42-1588-4363-B0B3-4CCD9C6853B0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D0A1B9-6C02-413E-B68C-CD02C3072A8F}">
      <dgm:prSet phldrT="[Text]"/>
      <dgm:spPr/>
      <dgm:t>
        <a:bodyPr/>
        <a:lstStyle/>
        <a:p>
          <a:r>
            <a:rPr lang="en-US"/>
            <a:t>Problem</a:t>
          </a:r>
        </a:p>
      </dgm:t>
    </dgm:pt>
    <dgm:pt modelId="{B6A21241-5AA6-4E1C-ACE7-19C47F826CE8}" type="parTrans" cxnId="{782077A5-7C07-4941-A056-FFC65BD0547F}">
      <dgm:prSet/>
      <dgm:spPr/>
      <dgm:t>
        <a:bodyPr/>
        <a:lstStyle/>
        <a:p>
          <a:endParaRPr lang="en-US"/>
        </a:p>
      </dgm:t>
    </dgm:pt>
    <dgm:pt modelId="{216F5D04-9215-4C07-A6E5-60B80391ABB0}" type="sibTrans" cxnId="{782077A5-7C07-4941-A056-FFC65BD0547F}">
      <dgm:prSet/>
      <dgm:spPr/>
      <dgm:t>
        <a:bodyPr/>
        <a:lstStyle/>
        <a:p>
          <a:endParaRPr lang="en-US"/>
        </a:p>
      </dgm:t>
    </dgm:pt>
    <dgm:pt modelId="{9C803F44-4435-4A49-B058-2ED9ABA0557F}">
      <dgm:prSet phldrT="[Text]"/>
      <dgm:spPr/>
      <dgm:t>
        <a:bodyPr/>
        <a:lstStyle/>
        <a:p>
          <a:r>
            <a:rPr lang="en-US"/>
            <a:t>Objective</a:t>
          </a:r>
        </a:p>
      </dgm:t>
    </dgm:pt>
    <dgm:pt modelId="{F253BCAC-5F07-42A9-8AD7-E7B2930FFDDC}" type="parTrans" cxnId="{6CA2D2E6-887E-4453-8979-CB58A7FFCD76}">
      <dgm:prSet/>
      <dgm:spPr/>
      <dgm:t>
        <a:bodyPr/>
        <a:lstStyle/>
        <a:p>
          <a:endParaRPr lang="en-US"/>
        </a:p>
      </dgm:t>
    </dgm:pt>
    <dgm:pt modelId="{77C6BE23-6169-48E3-8166-3C5A3293B233}" type="sibTrans" cxnId="{6CA2D2E6-887E-4453-8979-CB58A7FFCD76}">
      <dgm:prSet/>
      <dgm:spPr/>
      <dgm:t>
        <a:bodyPr/>
        <a:lstStyle/>
        <a:p>
          <a:endParaRPr lang="en-US"/>
        </a:p>
      </dgm:t>
    </dgm:pt>
    <dgm:pt modelId="{C17003C3-DA1A-4D6E-A1DE-DE22853E3FD0}">
      <dgm:prSet custT="1"/>
      <dgm:spPr/>
      <dgm:t>
        <a:bodyPr/>
        <a:lstStyle/>
        <a:p>
          <a:pPr rtl="0"/>
          <a:r>
            <a:rPr lang="en-US" sz="2000">
              <a:latin typeface="+mn-lt"/>
            </a:rPr>
            <a:t>The disparity between compensation and productivity has greatly increased over the past 40 years. Attributes such as education, location, gender, and hours worked, also affect compensation</a:t>
          </a:r>
        </a:p>
      </dgm:t>
    </dgm:pt>
    <dgm:pt modelId="{636F5702-2A72-4777-B72B-D55A2637C4A1}" type="parTrans" cxnId="{8B851AD8-B59C-4E71-A99A-4B9471457647}">
      <dgm:prSet/>
      <dgm:spPr/>
      <dgm:t>
        <a:bodyPr/>
        <a:lstStyle/>
        <a:p>
          <a:endParaRPr lang="en-US"/>
        </a:p>
      </dgm:t>
    </dgm:pt>
    <dgm:pt modelId="{D481D6F7-9CE7-4FDD-B312-68F1B3586F3A}" type="sibTrans" cxnId="{8B851AD8-B59C-4E71-A99A-4B9471457647}">
      <dgm:prSet/>
      <dgm:spPr/>
      <dgm:t>
        <a:bodyPr/>
        <a:lstStyle/>
        <a:p>
          <a:endParaRPr lang="en-US"/>
        </a:p>
      </dgm:t>
    </dgm:pt>
    <dgm:pt modelId="{E16B5D60-72BD-4F57-81BC-2F5DA2825976}">
      <dgm:prSet custT="1"/>
      <dgm:spPr/>
      <dgm:t>
        <a:bodyPr/>
        <a:lstStyle/>
        <a:p>
          <a:r>
            <a:rPr lang="en-US" sz="2000"/>
            <a:t>Team Hydrogen wants to help employees see which factors are most important in earning a higher salary and employers determine fair salary to offer based on job requirements</a:t>
          </a:r>
        </a:p>
      </dgm:t>
    </dgm:pt>
    <dgm:pt modelId="{9EF6AEB0-8EF7-4170-B644-3319BA6486CE}" type="parTrans" cxnId="{C2CD949D-9585-4886-ABA6-A81AC052001F}">
      <dgm:prSet/>
      <dgm:spPr/>
      <dgm:t>
        <a:bodyPr/>
        <a:lstStyle/>
        <a:p>
          <a:endParaRPr lang="en-US"/>
        </a:p>
      </dgm:t>
    </dgm:pt>
    <dgm:pt modelId="{6BB8CDA2-B591-4990-A320-7ED3A371296C}" type="sibTrans" cxnId="{C2CD949D-9585-4886-ABA6-A81AC052001F}">
      <dgm:prSet/>
      <dgm:spPr/>
      <dgm:t>
        <a:bodyPr/>
        <a:lstStyle/>
        <a:p>
          <a:endParaRPr lang="en-US"/>
        </a:p>
      </dgm:t>
    </dgm:pt>
    <dgm:pt modelId="{970A0380-360E-4F37-8125-C6CDFC327A22}" type="pres">
      <dgm:prSet presAssocID="{E5D5BF42-1588-4363-B0B3-4CCD9C6853B0}" presName="list" presStyleCnt="0">
        <dgm:presLayoutVars>
          <dgm:dir/>
          <dgm:animLvl val="lvl"/>
        </dgm:presLayoutVars>
      </dgm:prSet>
      <dgm:spPr/>
    </dgm:pt>
    <dgm:pt modelId="{C7882AE5-E4E3-482E-B95B-A637EF4B58FA}" type="pres">
      <dgm:prSet presAssocID="{5BD0A1B9-6C02-413E-B68C-CD02C3072A8F}" presName="posSpace" presStyleCnt="0"/>
      <dgm:spPr/>
    </dgm:pt>
    <dgm:pt modelId="{4AF90310-CA1D-454A-9506-A4784A3261EB}" type="pres">
      <dgm:prSet presAssocID="{5BD0A1B9-6C02-413E-B68C-CD02C3072A8F}" presName="vertFlow" presStyleCnt="0"/>
      <dgm:spPr/>
    </dgm:pt>
    <dgm:pt modelId="{E03937D8-8477-497A-B60E-8A7F00CF95D0}" type="pres">
      <dgm:prSet presAssocID="{5BD0A1B9-6C02-413E-B68C-CD02C3072A8F}" presName="topSpace" presStyleCnt="0"/>
      <dgm:spPr/>
    </dgm:pt>
    <dgm:pt modelId="{E9EF0576-6CA4-480E-B0DA-EECCCEDE28A7}" type="pres">
      <dgm:prSet presAssocID="{5BD0A1B9-6C02-413E-B68C-CD02C3072A8F}" presName="firstComp" presStyleCnt="0"/>
      <dgm:spPr/>
    </dgm:pt>
    <dgm:pt modelId="{438B6D75-38FB-4EEB-A3A8-1D7C1E5C2AD9}" type="pres">
      <dgm:prSet presAssocID="{5BD0A1B9-6C02-413E-B68C-CD02C3072A8F}" presName="firstChild" presStyleLbl="bgAccFollowNode1" presStyleIdx="0" presStyleCnt="2" custScaleX="142310" custScaleY="308578" custLinFactNeighborX="10825" custLinFactNeighborY="34393"/>
      <dgm:spPr/>
    </dgm:pt>
    <dgm:pt modelId="{C064D19C-5970-4098-8FC5-005B835D956E}" type="pres">
      <dgm:prSet presAssocID="{5BD0A1B9-6C02-413E-B68C-CD02C3072A8F}" presName="firstChildTx" presStyleLbl="bgAccFollowNode1" presStyleIdx="0" presStyleCnt="2">
        <dgm:presLayoutVars>
          <dgm:bulletEnabled val="1"/>
        </dgm:presLayoutVars>
      </dgm:prSet>
      <dgm:spPr/>
    </dgm:pt>
    <dgm:pt modelId="{E8880C62-72B2-49F1-B6E5-FAA2E88A9F3E}" type="pres">
      <dgm:prSet presAssocID="{5BD0A1B9-6C02-413E-B68C-CD02C3072A8F}" presName="negSpace" presStyleCnt="0"/>
      <dgm:spPr/>
    </dgm:pt>
    <dgm:pt modelId="{CD0943BC-18C3-41B9-9E08-739D0772A6E7}" type="pres">
      <dgm:prSet presAssocID="{5BD0A1B9-6C02-413E-B68C-CD02C3072A8F}" presName="circle" presStyleLbl="node1" presStyleIdx="0" presStyleCnt="2" custLinFactNeighborX="-38084" custLinFactNeighborY="24410"/>
      <dgm:spPr/>
    </dgm:pt>
    <dgm:pt modelId="{C461F452-19C9-414A-BE00-540632F96D88}" type="pres">
      <dgm:prSet presAssocID="{216F5D04-9215-4C07-A6E5-60B80391ABB0}" presName="transSpace" presStyleCnt="0"/>
      <dgm:spPr/>
    </dgm:pt>
    <dgm:pt modelId="{E76F949E-0C18-4CCC-BAE8-07DF8DA41739}" type="pres">
      <dgm:prSet presAssocID="{9C803F44-4435-4A49-B058-2ED9ABA0557F}" presName="posSpace" presStyleCnt="0"/>
      <dgm:spPr/>
    </dgm:pt>
    <dgm:pt modelId="{1BD6F1F9-6BE5-46F2-A46F-942AA9A5BBE4}" type="pres">
      <dgm:prSet presAssocID="{9C803F44-4435-4A49-B058-2ED9ABA0557F}" presName="vertFlow" presStyleCnt="0"/>
      <dgm:spPr/>
    </dgm:pt>
    <dgm:pt modelId="{926D8993-E65F-4AAC-8970-803E5089A201}" type="pres">
      <dgm:prSet presAssocID="{9C803F44-4435-4A49-B058-2ED9ABA0557F}" presName="topSpace" presStyleCnt="0"/>
      <dgm:spPr/>
    </dgm:pt>
    <dgm:pt modelId="{9BDF5E87-B7B3-4728-878D-91ADC9BDD7E2}" type="pres">
      <dgm:prSet presAssocID="{9C803F44-4435-4A49-B058-2ED9ABA0557F}" presName="firstComp" presStyleCnt="0"/>
      <dgm:spPr/>
    </dgm:pt>
    <dgm:pt modelId="{1CDE4A40-1E61-42F4-AFF3-AAAD412CB262}" type="pres">
      <dgm:prSet presAssocID="{9C803F44-4435-4A49-B058-2ED9ABA0557F}" presName="firstChild" presStyleLbl="bgAccFollowNode1" presStyleIdx="1" presStyleCnt="2" custScaleX="136365" custScaleY="308695" custLinFactNeighborX="-10600" custLinFactNeighborY="31775"/>
      <dgm:spPr/>
    </dgm:pt>
    <dgm:pt modelId="{E2300CF8-F0E2-4F6D-B96A-65E5A4DC75CA}" type="pres">
      <dgm:prSet presAssocID="{9C803F44-4435-4A49-B058-2ED9ABA0557F}" presName="firstChildTx" presStyleLbl="bgAccFollowNode1" presStyleIdx="1" presStyleCnt="2">
        <dgm:presLayoutVars>
          <dgm:bulletEnabled val="1"/>
        </dgm:presLayoutVars>
      </dgm:prSet>
      <dgm:spPr/>
    </dgm:pt>
    <dgm:pt modelId="{CF75D92F-AE7C-42E7-9BB3-2E98542B6DB5}" type="pres">
      <dgm:prSet presAssocID="{9C803F44-4435-4A49-B058-2ED9ABA0557F}" presName="negSpace" presStyleCnt="0"/>
      <dgm:spPr/>
    </dgm:pt>
    <dgm:pt modelId="{F2383710-B7E5-42DB-8321-28D5DDC3C728}" type="pres">
      <dgm:prSet presAssocID="{9C803F44-4435-4A49-B058-2ED9ABA0557F}" presName="circle" presStyleLbl="node1" presStyleIdx="1" presStyleCnt="2" custLinFactNeighborX="-49773" custLinFactNeighborY="24410"/>
      <dgm:spPr/>
    </dgm:pt>
  </dgm:ptLst>
  <dgm:cxnLst>
    <dgm:cxn modelId="{54263717-1823-4394-8CF5-55C386D45FC2}" type="presOf" srcId="{C17003C3-DA1A-4D6E-A1DE-DE22853E3FD0}" destId="{438B6D75-38FB-4EEB-A3A8-1D7C1E5C2AD9}" srcOrd="0" destOrd="0" presId="urn:microsoft.com/office/officeart/2005/8/layout/hList9"/>
    <dgm:cxn modelId="{07DAE922-64E6-49FD-B8A4-89DACF5C1FB1}" type="presOf" srcId="{E16B5D60-72BD-4F57-81BC-2F5DA2825976}" destId="{E2300CF8-F0E2-4F6D-B96A-65E5A4DC75CA}" srcOrd="1" destOrd="0" presId="urn:microsoft.com/office/officeart/2005/8/layout/hList9"/>
    <dgm:cxn modelId="{3C78C533-E59B-471D-87E8-E8721C74D30D}" type="presOf" srcId="{C17003C3-DA1A-4D6E-A1DE-DE22853E3FD0}" destId="{C064D19C-5970-4098-8FC5-005B835D956E}" srcOrd="1" destOrd="0" presId="urn:microsoft.com/office/officeart/2005/8/layout/hList9"/>
    <dgm:cxn modelId="{F0020E38-C930-43CB-A273-1BE8566079E4}" type="presOf" srcId="{9C803F44-4435-4A49-B058-2ED9ABA0557F}" destId="{F2383710-B7E5-42DB-8321-28D5DDC3C728}" srcOrd="0" destOrd="0" presId="urn:microsoft.com/office/officeart/2005/8/layout/hList9"/>
    <dgm:cxn modelId="{16017877-F1D7-4881-8EAE-F88B3891E8F2}" type="presOf" srcId="{5BD0A1B9-6C02-413E-B68C-CD02C3072A8F}" destId="{CD0943BC-18C3-41B9-9E08-739D0772A6E7}" srcOrd="0" destOrd="0" presId="urn:microsoft.com/office/officeart/2005/8/layout/hList9"/>
    <dgm:cxn modelId="{C2CD949D-9585-4886-ABA6-A81AC052001F}" srcId="{9C803F44-4435-4A49-B058-2ED9ABA0557F}" destId="{E16B5D60-72BD-4F57-81BC-2F5DA2825976}" srcOrd="0" destOrd="0" parTransId="{9EF6AEB0-8EF7-4170-B644-3319BA6486CE}" sibTransId="{6BB8CDA2-B591-4990-A320-7ED3A371296C}"/>
    <dgm:cxn modelId="{5CD820A4-1244-449A-AFAA-C0B65B3B3833}" type="presOf" srcId="{E16B5D60-72BD-4F57-81BC-2F5DA2825976}" destId="{1CDE4A40-1E61-42F4-AFF3-AAAD412CB262}" srcOrd="0" destOrd="0" presId="urn:microsoft.com/office/officeart/2005/8/layout/hList9"/>
    <dgm:cxn modelId="{782077A5-7C07-4941-A056-FFC65BD0547F}" srcId="{E5D5BF42-1588-4363-B0B3-4CCD9C6853B0}" destId="{5BD0A1B9-6C02-413E-B68C-CD02C3072A8F}" srcOrd="0" destOrd="0" parTransId="{B6A21241-5AA6-4E1C-ACE7-19C47F826CE8}" sibTransId="{216F5D04-9215-4C07-A6E5-60B80391ABB0}"/>
    <dgm:cxn modelId="{8B851AD8-B59C-4E71-A99A-4B9471457647}" srcId="{5BD0A1B9-6C02-413E-B68C-CD02C3072A8F}" destId="{C17003C3-DA1A-4D6E-A1DE-DE22853E3FD0}" srcOrd="0" destOrd="0" parTransId="{636F5702-2A72-4777-B72B-D55A2637C4A1}" sibTransId="{D481D6F7-9CE7-4FDD-B312-68F1B3586F3A}"/>
    <dgm:cxn modelId="{6CA2D2E6-887E-4453-8979-CB58A7FFCD76}" srcId="{E5D5BF42-1588-4363-B0B3-4CCD9C6853B0}" destId="{9C803F44-4435-4A49-B058-2ED9ABA0557F}" srcOrd="1" destOrd="0" parTransId="{F253BCAC-5F07-42A9-8AD7-E7B2930FFDDC}" sibTransId="{77C6BE23-6169-48E3-8166-3C5A3293B233}"/>
    <dgm:cxn modelId="{7A68F1EF-BE34-4B16-A11F-40F33FDB8927}" type="presOf" srcId="{E5D5BF42-1588-4363-B0B3-4CCD9C6853B0}" destId="{970A0380-360E-4F37-8125-C6CDFC327A22}" srcOrd="0" destOrd="0" presId="urn:microsoft.com/office/officeart/2005/8/layout/hList9"/>
    <dgm:cxn modelId="{1AB16785-563A-4F84-B03C-63DC4ACC7DB6}" type="presParOf" srcId="{970A0380-360E-4F37-8125-C6CDFC327A22}" destId="{C7882AE5-E4E3-482E-B95B-A637EF4B58FA}" srcOrd="0" destOrd="0" presId="urn:microsoft.com/office/officeart/2005/8/layout/hList9"/>
    <dgm:cxn modelId="{0ED367F9-9968-42F4-9D5E-DDE76EF26B70}" type="presParOf" srcId="{970A0380-360E-4F37-8125-C6CDFC327A22}" destId="{4AF90310-CA1D-454A-9506-A4784A3261EB}" srcOrd="1" destOrd="0" presId="urn:microsoft.com/office/officeart/2005/8/layout/hList9"/>
    <dgm:cxn modelId="{3F143C2B-DA48-42E4-A7AD-80C0962B9407}" type="presParOf" srcId="{4AF90310-CA1D-454A-9506-A4784A3261EB}" destId="{E03937D8-8477-497A-B60E-8A7F00CF95D0}" srcOrd="0" destOrd="0" presId="urn:microsoft.com/office/officeart/2005/8/layout/hList9"/>
    <dgm:cxn modelId="{24BAAFD3-6E8D-4612-8903-D02EDD9DFDC3}" type="presParOf" srcId="{4AF90310-CA1D-454A-9506-A4784A3261EB}" destId="{E9EF0576-6CA4-480E-B0DA-EECCCEDE28A7}" srcOrd="1" destOrd="0" presId="urn:microsoft.com/office/officeart/2005/8/layout/hList9"/>
    <dgm:cxn modelId="{01929447-2B6C-4645-A7B7-F27853DC1EF7}" type="presParOf" srcId="{E9EF0576-6CA4-480E-B0DA-EECCCEDE28A7}" destId="{438B6D75-38FB-4EEB-A3A8-1D7C1E5C2AD9}" srcOrd="0" destOrd="0" presId="urn:microsoft.com/office/officeart/2005/8/layout/hList9"/>
    <dgm:cxn modelId="{A906A6B7-F20A-44E9-A071-ED2279C0547F}" type="presParOf" srcId="{E9EF0576-6CA4-480E-B0DA-EECCCEDE28A7}" destId="{C064D19C-5970-4098-8FC5-005B835D956E}" srcOrd="1" destOrd="0" presId="urn:microsoft.com/office/officeart/2005/8/layout/hList9"/>
    <dgm:cxn modelId="{B48F35F7-AF30-4A94-91BD-3B56041A2B45}" type="presParOf" srcId="{970A0380-360E-4F37-8125-C6CDFC327A22}" destId="{E8880C62-72B2-49F1-B6E5-FAA2E88A9F3E}" srcOrd="2" destOrd="0" presId="urn:microsoft.com/office/officeart/2005/8/layout/hList9"/>
    <dgm:cxn modelId="{BFCD2FBB-BD6C-48FA-8ACD-4C6DA2BB9277}" type="presParOf" srcId="{970A0380-360E-4F37-8125-C6CDFC327A22}" destId="{CD0943BC-18C3-41B9-9E08-739D0772A6E7}" srcOrd="3" destOrd="0" presId="urn:microsoft.com/office/officeart/2005/8/layout/hList9"/>
    <dgm:cxn modelId="{4C8B4DC0-3829-4A03-9EB3-26853DFE4129}" type="presParOf" srcId="{970A0380-360E-4F37-8125-C6CDFC327A22}" destId="{C461F452-19C9-414A-BE00-540632F96D88}" srcOrd="4" destOrd="0" presId="urn:microsoft.com/office/officeart/2005/8/layout/hList9"/>
    <dgm:cxn modelId="{359F5697-8FD6-4249-B2C1-6BF23F0A3A3E}" type="presParOf" srcId="{970A0380-360E-4F37-8125-C6CDFC327A22}" destId="{E76F949E-0C18-4CCC-BAE8-07DF8DA41739}" srcOrd="5" destOrd="0" presId="urn:microsoft.com/office/officeart/2005/8/layout/hList9"/>
    <dgm:cxn modelId="{B8D244A0-40ED-44C2-877A-404D8726AC8E}" type="presParOf" srcId="{970A0380-360E-4F37-8125-C6CDFC327A22}" destId="{1BD6F1F9-6BE5-46F2-A46F-942AA9A5BBE4}" srcOrd="6" destOrd="0" presId="urn:microsoft.com/office/officeart/2005/8/layout/hList9"/>
    <dgm:cxn modelId="{0F7618CC-2B1B-4E38-8A2B-A874A64A8D8C}" type="presParOf" srcId="{1BD6F1F9-6BE5-46F2-A46F-942AA9A5BBE4}" destId="{926D8993-E65F-4AAC-8970-803E5089A201}" srcOrd="0" destOrd="0" presId="urn:microsoft.com/office/officeart/2005/8/layout/hList9"/>
    <dgm:cxn modelId="{20DCEA2B-5A13-4B82-9DDF-C4D966EE689C}" type="presParOf" srcId="{1BD6F1F9-6BE5-46F2-A46F-942AA9A5BBE4}" destId="{9BDF5E87-B7B3-4728-878D-91ADC9BDD7E2}" srcOrd="1" destOrd="0" presId="urn:microsoft.com/office/officeart/2005/8/layout/hList9"/>
    <dgm:cxn modelId="{9452AB22-67C8-4ED4-9542-2CE73749C6CC}" type="presParOf" srcId="{9BDF5E87-B7B3-4728-878D-91ADC9BDD7E2}" destId="{1CDE4A40-1E61-42F4-AFF3-AAAD412CB262}" srcOrd="0" destOrd="0" presId="urn:microsoft.com/office/officeart/2005/8/layout/hList9"/>
    <dgm:cxn modelId="{75C47233-1FCD-4FD1-AE74-E7D4C4432743}" type="presParOf" srcId="{9BDF5E87-B7B3-4728-878D-91ADC9BDD7E2}" destId="{E2300CF8-F0E2-4F6D-B96A-65E5A4DC75CA}" srcOrd="1" destOrd="0" presId="urn:microsoft.com/office/officeart/2005/8/layout/hList9"/>
    <dgm:cxn modelId="{C2F04BE1-AA37-49EC-AB81-1A8B1C4E34C2}" type="presParOf" srcId="{970A0380-360E-4F37-8125-C6CDFC327A22}" destId="{CF75D92F-AE7C-42E7-9BB3-2E98542B6DB5}" srcOrd="7" destOrd="0" presId="urn:microsoft.com/office/officeart/2005/8/layout/hList9"/>
    <dgm:cxn modelId="{118BCC59-72F9-408C-A4CC-4B4EA0439B5C}" type="presParOf" srcId="{970A0380-360E-4F37-8125-C6CDFC327A22}" destId="{F2383710-B7E5-42DB-8321-28D5DDC3C728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B630FA-322B-45B9-855D-55B59BE7887A}" type="doc">
      <dgm:prSet loTypeId="urn:microsoft.com/office/officeart/2005/8/layout/list1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2C675809-2764-4E23-880F-A9D70011B36E}">
      <dgm:prSet phldrT="[Text]" custT="1"/>
      <dgm:spPr/>
      <dgm:t>
        <a:bodyPr/>
        <a:lstStyle/>
        <a:p>
          <a:r>
            <a:rPr lang="en-US" sz="2800"/>
            <a:t>Examine fields provided and select those that are germane to our analysis</a:t>
          </a:r>
        </a:p>
      </dgm:t>
    </dgm:pt>
    <dgm:pt modelId="{02C68282-0D32-4781-99E4-43DCB2B1C36B}" type="parTrans" cxnId="{898DE012-D533-4184-BDEC-F844A46F2BE2}">
      <dgm:prSet/>
      <dgm:spPr/>
      <dgm:t>
        <a:bodyPr/>
        <a:lstStyle/>
        <a:p>
          <a:endParaRPr lang="en-US"/>
        </a:p>
      </dgm:t>
    </dgm:pt>
    <dgm:pt modelId="{F434C422-DFBF-4E14-8180-D5F851691132}" type="sibTrans" cxnId="{898DE012-D533-4184-BDEC-F844A46F2BE2}">
      <dgm:prSet/>
      <dgm:spPr/>
      <dgm:t>
        <a:bodyPr/>
        <a:lstStyle/>
        <a:p>
          <a:endParaRPr lang="en-US"/>
        </a:p>
      </dgm:t>
    </dgm:pt>
    <dgm:pt modelId="{2AA7E7E6-CC48-4D8C-8109-355E51EED8F3}">
      <dgm:prSet phldrT="[Text]" custT="1"/>
      <dgm:spPr/>
      <dgm:t>
        <a:bodyPr/>
        <a:lstStyle/>
        <a:p>
          <a:pPr>
            <a:buNone/>
          </a:pPr>
          <a:r>
            <a:rPr lang="en-US" sz="2800">
              <a:ea typeface="+mn-lt"/>
              <a:cs typeface="+mn-lt"/>
            </a:rPr>
            <a:t>Perform an initial cleansing of the data, removing blanks and NULL values</a:t>
          </a:r>
          <a:endParaRPr lang="en-US" sz="2800"/>
        </a:p>
      </dgm:t>
    </dgm:pt>
    <dgm:pt modelId="{ADD849A6-04C4-425F-BCD6-00F1003B1713}" type="parTrans" cxnId="{5ACA4120-FD87-44BC-A201-BC06B8166BC0}">
      <dgm:prSet/>
      <dgm:spPr/>
      <dgm:t>
        <a:bodyPr/>
        <a:lstStyle/>
        <a:p>
          <a:endParaRPr lang="en-US"/>
        </a:p>
      </dgm:t>
    </dgm:pt>
    <dgm:pt modelId="{340C937E-58D7-4EF4-ADBE-EBB3B486100A}" type="sibTrans" cxnId="{5ACA4120-FD87-44BC-A201-BC06B8166BC0}">
      <dgm:prSet/>
      <dgm:spPr/>
      <dgm:t>
        <a:bodyPr/>
        <a:lstStyle/>
        <a:p>
          <a:endParaRPr lang="en-US"/>
        </a:p>
      </dgm:t>
    </dgm:pt>
    <dgm:pt modelId="{0A6065F6-D818-4047-B3F7-8FD4A2CEE9F3}">
      <dgm:prSet phldrT="[Text]" custT="1"/>
      <dgm:spPr/>
      <dgm:t>
        <a:bodyPr/>
        <a:lstStyle/>
        <a:p>
          <a:pPr>
            <a:buNone/>
          </a:pPr>
          <a:r>
            <a:rPr lang="en-US" sz="2800">
              <a:ea typeface="+mn-lt"/>
              <a:cs typeface="+mn-lt"/>
            </a:rPr>
            <a:t>Create subset of data that meets our requirements analysis</a:t>
          </a:r>
          <a:endParaRPr lang="en-US" sz="2800"/>
        </a:p>
      </dgm:t>
    </dgm:pt>
    <dgm:pt modelId="{F011085B-C952-4274-ACC0-B12267230628}" type="parTrans" cxnId="{424DD244-76BB-4C10-91F3-404031BE3BF4}">
      <dgm:prSet/>
      <dgm:spPr/>
      <dgm:t>
        <a:bodyPr/>
        <a:lstStyle/>
        <a:p>
          <a:endParaRPr lang="en-US"/>
        </a:p>
      </dgm:t>
    </dgm:pt>
    <dgm:pt modelId="{282FFCC2-CB07-429C-94CA-27DDCC3AC2B4}" type="sibTrans" cxnId="{424DD244-76BB-4C10-91F3-404031BE3BF4}">
      <dgm:prSet/>
      <dgm:spPr/>
      <dgm:t>
        <a:bodyPr/>
        <a:lstStyle/>
        <a:p>
          <a:endParaRPr lang="en-US"/>
        </a:p>
      </dgm:t>
    </dgm:pt>
    <dgm:pt modelId="{475BCFDD-A51C-4BE8-B864-F635D49B6C98}">
      <dgm:prSet/>
      <dgm:spPr/>
      <dgm:t>
        <a:bodyPr/>
        <a:lstStyle/>
        <a:p>
          <a:pPr rtl="0"/>
          <a:r>
            <a:rPr lang="en-US" b="1">
              <a:latin typeface="Calibri Light" panose="020F0302020204030204"/>
              <a:ea typeface="+mn-lt"/>
              <a:cs typeface="+mn-lt"/>
            </a:rPr>
            <a:t>Analyzed with and without outliers</a:t>
          </a:r>
          <a:endParaRPr lang="en-US" b="1">
            <a:cs typeface="Calibri"/>
          </a:endParaRPr>
        </a:p>
      </dgm:t>
    </dgm:pt>
    <dgm:pt modelId="{0B67CE50-94BD-4D58-BC17-1A276EA8D623}" type="parTrans" cxnId="{3D22D6F7-D600-497A-A3F5-B6EB68BF631E}">
      <dgm:prSet/>
      <dgm:spPr/>
      <dgm:t>
        <a:bodyPr/>
        <a:lstStyle/>
        <a:p>
          <a:endParaRPr lang="en-US"/>
        </a:p>
      </dgm:t>
    </dgm:pt>
    <dgm:pt modelId="{3227C1DC-6BB1-4FA1-AFC5-1167004B42C8}" type="sibTrans" cxnId="{3D22D6F7-D600-497A-A3F5-B6EB68BF631E}">
      <dgm:prSet/>
      <dgm:spPr/>
      <dgm:t>
        <a:bodyPr/>
        <a:lstStyle/>
        <a:p>
          <a:endParaRPr lang="en-US"/>
        </a:p>
      </dgm:t>
    </dgm:pt>
    <dgm:pt modelId="{225F3AEA-B4B0-4175-A7E5-6CC464E1D9F5}" type="pres">
      <dgm:prSet presAssocID="{E7B630FA-322B-45B9-855D-55B59BE7887A}" presName="linear" presStyleCnt="0">
        <dgm:presLayoutVars>
          <dgm:dir/>
          <dgm:animLvl val="lvl"/>
          <dgm:resizeHandles val="exact"/>
        </dgm:presLayoutVars>
      </dgm:prSet>
      <dgm:spPr/>
    </dgm:pt>
    <dgm:pt modelId="{95D490D2-1FD9-4F77-97B7-4268A11EE108}" type="pres">
      <dgm:prSet presAssocID="{2C675809-2764-4E23-880F-A9D70011B36E}" presName="parentLin" presStyleCnt="0"/>
      <dgm:spPr/>
    </dgm:pt>
    <dgm:pt modelId="{95452DCC-1F6F-49A9-A5BF-51FCD99DCEFD}" type="pres">
      <dgm:prSet presAssocID="{2C675809-2764-4E23-880F-A9D70011B36E}" presName="parentLeftMargin" presStyleLbl="node1" presStyleIdx="0" presStyleCnt="4"/>
      <dgm:spPr/>
    </dgm:pt>
    <dgm:pt modelId="{8AAD27E6-2C43-457F-A53D-F9704AC73255}" type="pres">
      <dgm:prSet presAssocID="{2C675809-2764-4E23-880F-A9D70011B36E}" presName="parentText" presStyleLbl="node1" presStyleIdx="0" presStyleCnt="4" custScaleX="142857">
        <dgm:presLayoutVars>
          <dgm:chMax val="0"/>
          <dgm:bulletEnabled val="1"/>
        </dgm:presLayoutVars>
      </dgm:prSet>
      <dgm:spPr/>
    </dgm:pt>
    <dgm:pt modelId="{DF0AB8B5-A676-4677-9350-8FBF285C52F5}" type="pres">
      <dgm:prSet presAssocID="{2C675809-2764-4E23-880F-A9D70011B36E}" presName="negativeSpace" presStyleCnt="0"/>
      <dgm:spPr/>
    </dgm:pt>
    <dgm:pt modelId="{E824C9F8-A31D-4B4A-ACB9-68C7DDE20BD7}" type="pres">
      <dgm:prSet presAssocID="{2C675809-2764-4E23-880F-A9D70011B36E}" presName="childText" presStyleLbl="conFgAcc1" presStyleIdx="0" presStyleCnt="4">
        <dgm:presLayoutVars>
          <dgm:bulletEnabled val="1"/>
        </dgm:presLayoutVars>
      </dgm:prSet>
      <dgm:spPr/>
    </dgm:pt>
    <dgm:pt modelId="{0D3DC349-1691-483C-A0A3-B81763917101}" type="pres">
      <dgm:prSet presAssocID="{F434C422-DFBF-4E14-8180-D5F851691132}" presName="spaceBetweenRectangles" presStyleCnt="0"/>
      <dgm:spPr/>
    </dgm:pt>
    <dgm:pt modelId="{EFC14878-B5E3-478B-A3EB-41EB5884AF23}" type="pres">
      <dgm:prSet presAssocID="{2AA7E7E6-CC48-4D8C-8109-355E51EED8F3}" presName="parentLin" presStyleCnt="0"/>
      <dgm:spPr/>
    </dgm:pt>
    <dgm:pt modelId="{5E989625-BCBD-4057-8982-D6F32DB3DC62}" type="pres">
      <dgm:prSet presAssocID="{2AA7E7E6-CC48-4D8C-8109-355E51EED8F3}" presName="parentLeftMargin" presStyleLbl="node1" presStyleIdx="0" presStyleCnt="4"/>
      <dgm:spPr/>
    </dgm:pt>
    <dgm:pt modelId="{CFFDDA22-0D53-43B7-8147-F7D5A3C97C06}" type="pres">
      <dgm:prSet presAssocID="{2AA7E7E6-CC48-4D8C-8109-355E51EED8F3}" presName="parentText" presStyleLbl="node1" presStyleIdx="1" presStyleCnt="4" custScaleX="142857">
        <dgm:presLayoutVars>
          <dgm:chMax val="0"/>
          <dgm:bulletEnabled val="1"/>
        </dgm:presLayoutVars>
      </dgm:prSet>
      <dgm:spPr/>
    </dgm:pt>
    <dgm:pt modelId="{5EF312E0-5B36-4A62-91B7-83D55C6F9ACE}" type="pres">
      <dgm:prSet presAssocID="{2AA7E7E6-CC48-4D8C-8109-355E51EED8F3}" presName="negativeSpace" presStyleCnt="0"/>
      <dgm:spPr/>
    </dgm:pt>
    <dgm:pt modelId="{E36E1D67-5B2F-4413-B8B9-675FED52CDAC}" type="pres">
      <dgm:prSet presAssocID="{2AA7E7E6-CC48-4D8C-8109-355E51EED8F3}" presName="childText" presStyleLbl="conFgAcc1" presStyleIdx="1" presStyleCnt="4">
        <dgm:presLayoutVars>
          <dgm:bulletEnabled val="1"/>
        </dgm:presLayoutVars>
      </dgm:prSet>
      <dgm:spPr/>
    </dgm:pt>
    <dgm:pt modelId="{9F9EFD7E-A555-4738-AC5F-449141604C7F}" type="pres">
      <dgm:prSet presAssocID="{340C937E-58D7-4EF4-ADBE-EBB3B486100A}" presName="spaceBetweenRectangles" presStyleCnt="0"/>
      <dgm:spPr/>
    </dgm:pt>
    <dgm:pt modelId="{917E6879-AFA7-4CA2-ACFE-C0CB822776F5}" type="pres">
      <dgm:prSet presAssocID="{0A6065F6-D818-4047-B3F7-8FD4A2CEE9F3}" presName="parentLin" presStyleCnt="0"/>
      <dgm:spPr/>
    </dgm:pt>
    <dgm:pt modelId="{39BF3D0F-94F6-460F-B05F-5696356D8289}" type="pres">
      <dgm:prSet presAssocID="{0A6065F6-D818-4047-B3F7-8FD4A2CEE9F3}" presName="parentLeftMargin" presStyleLbl="node1" presStyleIdx="1" presStyleCnt="4"/>
      <dgm:spPr/>
    </dgm:pt>
    <dgm:pt modelId="{34AAF748-1179-4BC0-A43E-E029E95708A6}" type="pres">
      <dgm:prSet presAssocID="{0A6065F6-D818-4047-B3F7-8FD4A2CEE9F3}" presName="parentText" presStyleLbl="node1" presStyleIdx="2" presStyleCnt="4" custScaleX="150037">
        <dgm:presLayoutVars>
          <dgm:chMax val="0"/>
          <dgm:bulletEnabled val="1"/>
        </dgm:presLayoutVars>
      </dgm:prSet>
      <dgm:spPr/>
    </dgm:pt>
    <dgm:pt modelId="{E75D42EA-B3D6-485D-B551-23402C9BD9FE}" type="pres">
      <dgm:prSet presAssocID="{0A6065F6-D818-4047-B3F7-8FD4A2CEE9F3}" presName="negativeSpace" presStyleCnt="0"/>
      <dgm:spPr/>
    </dgm:pt>
    <dgm:pt modelId="{27C9ECB7-0F9E-4B0D-A758-704120BC2E65}" type="pres">
      <dgm:prSet presAssocID="{0A6065F6-D818-4047-B3F7-8FD4A2CEE9F3}" presName="childText" presStyleLbl="conFgAcc1" presStyleIdx="2" presStyleCnt="4">
        <dgm:presLayoutVars>
          <dgm:bulletEnabled val="1"/>
        </dgm:presLayoutVars>
      </dgm:prSet>
      <dgm:spPr/>
    </dgm:pt>
    <dgm:pt modelId="{A4BD12D0-D7B0-4155-9066-97EF2D0A13F3}" type="pres">
      <dgm:prSet presAssocID="{282FFCC2-CB07-429C-94CA-27DDCC3AC2B4}" presName="spaceBetweenRectangles" presStyleCnt="0"/>
      <dgm:spPr/>
    </dgm:pt>
    <dgm:pt modelId="{E38C22F5-E328-4880-9A84-D173401C49C3}" type="pres">
      <dgm:prSet presAssocID="{475BCFDD-A51C-4BE8-B864-F635D49B6C98}" presName="parentLin" presStyleCnt="0"/>
      <dgm:spPr/>
    </dgm:pt>
    <dgm:pt modelId="{09B96F89-0F07-4947-80D8-7CBC5B41ADC0}" type="pres">
      <dgm:prSet presAssocID="{475BCFDD-A51C-4BE8-B864-F635D49B6C98}" presName="parentLeftMargin" presStyleLbl="node1" presStyleIdx="2" presStyleCnt="4"/>
      <dgm:spPr/>
    </dgm:pt>
    <dgm:pt modelId="{4CA6211F-D193-42C4-B51A-A8E049EEAF31}" type="pres">
      <dgm:prSet presAssocID="{475BCFDD-A51C-4BE8-B864-F635D49B6C9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158DF72-5F88-462A-B035-BF6B0F3089A8}" type="pres">
      <dgm:prSet presAssocID="{475BCFDD-A51C-4BE8-B864-F635D49B6C98}" presName="negativeSpace" presStyleCnt="0"/>
      <dgm:spPr/>
    </dgm:pt>
    <dgm:pt modelId="{478508C5-231B-4A6A-A809-77E358B1C01B}" type="pres">
      <dgm:prSet presAssocID="{475BCFDD-A51C-4BE8-B864-F635D49B6C9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F266002-75D2-4915-BF06-16E81A1B7F17}" type="presOf" srcId="{475BCFDD-A51C-4BE8-B864-F635D49B6C98}" destId="{4CA6211F-D193-42C4-B51A-A8E049EEAF31}" srcOrd="1" destOrd="0" presId="urn:microsoft.com/office/officeart/2005/8/layout/list1"/>
    <dgm:cxn modelId="{898DE012-D533-4184-BDEC-F844A46F2BE2}" srcId="{E7B630FA-322B-45B9-855D-55B59BE7887A}" destId="{2C675809-2764-4E23-880F-A9D70011B36E}" srcOrd="0" destOrd="0" parTransId="{02C68282-0D32-4781-99E4-43DCB2B1C36B}" sibTransId="{F434C422-DFBF-4E14-8180-D5F851691132}"/>
    <dgm:cxn modelId="{5ACA4120-FD87-44BC-A201-BC06B8166BC0}" srcId="{E7B630FA-322B-45B9-855D-55B59BE7887A}" destId="{2AA7E7E6-CC48-4D8C-8109-355E51EED8F3}" srcOrd="1" destOrd="0" parTransId="{ADD849A6-04C4-425F-BCD6-00F1003B1713}" sibTransId="{340C937E-58D7-4EF4-ADBE-EBB3B486100A}"/>
    <dgm:cxn modelId="{424DD244-76BB-4C10-91F3-404031BE3BF4}" srcId="{E7B630FA-322B-45B9-855D-55B59BE7887A}" destId="{0A6065F6-D818-4047-B3F7-8FD4A2CEE9F3}" srcOrd="2" destOrd="0" parTransId="{F011085B-C952-4274-ACC0-B12267230628}" sibTransId="{282FFCC2-CB07-429C-94CA-27DDCC3AC2B4}"/>
    <dgm:cxn modelId="{3C32F348-05CC-4E3E-84D3-E35BCC39FCD9}" type="presOf" srcId="{2C675809-2764-4E23-880F-A9D70011B36E}" destId="{95452DCC-1F6F-49A9-A5BF-51FCD99DCEFD}" srcOrd="0" destOrd="0" presId="urn:microsoft.com/office/officeart/2005/8/layout/list1"/>
    <dgm:cxn modelId="{744D9970-270E-473F-B179-BBEADAB5730D}" type="presOf" srcId="{2AA7E7E6-CC48-4D8C-8109-355E51EED8F3}" destId="{CFFDDA22-0D53-43B7-8147-F7D5A3C97C06}" srcOrd="1" destOrd="0" presId="urn:microsoft.com/office/officeart/2005/8/layout/list1"/>
    <dgm:cxn modelId="{6F211D57-9254-4E52-8DC7-E5370F0EC9D7}" type="presOf" srcId="{0A6065F6-D818-4047-B3F7-8FD4A2CEE9F3}" destId="{34AAF748-1179-4BC0-A43E-E029E95708A6}" srcOrd="1" destOrd="0" presId="urn:microsoft.com/office/officeart/2005/8/layout/list1"/>
    <dgm:cxn modelId="{531FB27A-67D4-492F-B481-CCEAB53AA683}" type="presOf" srcId="{475BCFDD-A51C-4BE8-B864-F635D49B6C98}" destId="{09B96F89-0F07-4947-80D8-7CBC5B41ADC0}" srcOrd="0" destOrd="0" presId="urn:microsoft.com/office/officeart/2005/8/layout/list1"/>
    <dgm:cxn modelId="{8FE2298F-3AC6-4062-8FEC-7A5D86C5FF94}" type="presOf" srcId="{0A6065F6-D818-4047-B3F7-8FD4A2CEE9F3}" destId="{39BF3D0F-94F6-460F-B05F-5696356D8289}" srcOrd="0" destOrd="0" presId="urn:microsoft.com/office/officeart/2005/8/layout/list1"/>
    <dgm:cxn modelId="{53823EA4-B736-4EA4-9962-A51D31D94DBD}" type="presOf" srcId="{2AA7E7E6-CC48-4D8C-8109-355E51EED8F3}" destId="{5E989625-BCBD-4057-8982-D6F32DB3DC62}" srcOrd="0" destOrd="0" presId="urn:microsoft.com/office/officeart/2005/8/layout/list1"/>
    <dgm:cxn modelId="{622BA4D3-89EA-47F1-9E60-CC64C96AE358}" type="presOf" srcId="{E7B630FA-322B-45B9-855D-55B59BE7887A}" destId="{225F3AEA-B4B0-4175-A7E5-6CC464E1D9F5}" srcOrd="0" destOrd="0" presId="urn:microsoft.com/office/officeart/2005/8/layout/list1"/>
    <dgm:cxn modelId="{3D22D6F7-D600-497A-A3F5-B6EB68BF631E}" srcId="{E7B630FA-322B-45B9-855D-55B59BE7887A}" destId="{475BCFDD-A51C-4BE8-B864-F635D49B6C98}" srcOrd="3" destOrd="0" parTransId="{0B67CE50-94BD-4D58-BC17-1A276EA8D623}" sibTransId="{3227C1DC-6BB1-4FA1-AFC5-1167004B42C8}"/>
    <dgm:cxn modelId="{085ED4F8-B807-4EE9-81CF-4AB089043AF6}" type="presOf" srcId="{2C675809-2764-4E23-880F-A9D70011B36E}" destId="{8AAD27E6-2C43-457F-A53D-F9704AC73255}" srcOrd="1" destOrd="0" presId="urn:microsoft.com/office/officeart/2005/8/layout/list1"/>
    <dgm:cxn modelId="{93D2ED27-5428-4CA3-B6C5-2587BFE838A0}" type="presParOf" srcId="{225F3AEA-B4B0-4175-A7E5-6CC464E1D9F5}" destId="{95D490D2-1FD9-4F77-97B7-4268A11EE108}" srcOrd="0" destOrd="0" presId="urn:microsoft.com/office/officeart/2005/8/layout/list1"/>
    <dgm:cxn modelId="{B8120671-CC9C-4589-9B33-83A2B616E863}" type="presParOf" srcId="{95D490D2-1FD9-4F77-97B7-4268A11EE108}" destId="{95452DCC-1F6F-49A9-A5BF-51FCD99DCEFD}" srcOrd="0" destOrd="0" presId="urn:microsoft.com/office/officeart/2005/8/layout/list1"/>
    <dgm:cxn modelId="{F13BCDF8-DC7F-4C5D-AF06-DF31510CB6B4}" type="presParOf" srcId="{95D490D2-1FD9-4F77-97B7-4268A11EE108}" destId="{8AAD27E6-2C43-457F-A53D-F9704AC73255}" srcOrd="1" destOrd="0" presId="urn:microsoft.com/office/officeart/2005/8/layout/list1"/>
    <dgm:cxn modelId="{98035B77-68D4-4747-AC22-23FFB8A9ADDE}" type="presParOf" srcId="{225F3AEA-B4B0-4175-A7E5-6CC464E1D9F5}" destId="{DF0AB8B5-A676-4677-9350-8FBF285C52F5}" srcOrd="1" destOrd="0" presId="urn:microsoft.com/office/officeart/2005/8/layout/list1"/>
    <dgm:cxn modelId="{23580F7A-A50F-40B6-A5E7-A57C7BBBC127}" type="presParOf" srcId="{225F3AEA-B4B0-4175-A7E5-6CC464E1D9F5}" destId="{E824C9F8-A31D-4B4A-ACB9-68C7DDE20BD7}" srcOrd="2" destOrd="0" presId="urn:microsoft.com/office/officeart/2005/8/layout/list1"/>
    <dgm:cxn modelId="{037F58CA-22E4-40DF-A0D8-21D353EA134C}" type="presParOf" srcId="{225F3AEA-B4B0-4175-A7E5-6CC464E1D9F5}" destId="{0D3DC349-1691-483C-A0A3-B81763917101}" srcOrd="3" destOrd="0" presId="urn:microsoft.com/office/officeart/2005/8/layout/list1"/>
    <dgm:cxn modelId="{B37CC7D2-424B-452F-B129-F8590B1FD478}" type="presParOf" srcId="{225F3AEA-B4B0-4175-A7E5-6CC464E1D9F5}" destId="{EFC14878-B5E3-478B-A3EB-41EB5884AF23}" srcOrd="4" destOrd="0" presId="urn:microsoft.com/office/officeart/2005/8/layout/list1"/>
    <dgm:cxn modelId="{C5344FD2-F074-44D3-98C4-36AAA566AABF}" type="presParOf" srcId="{EFC14878-B5E3-478B-A3EB-41EB5884AF23}" destId="{5E989625-BCBD-4057-8982-D6F32DB3DC62}" srcOrd="0" destOrd="0" presId="urn:microsoft.com/office/officeart/2005/8/layout/list1"/>
    <dgm:cxn modelId="{F8C6351A-2B75-42DF-9B7E-37A5C00814F6}" type="presParOf" srcId="{EFC14878-B5E3-478B-A3EB-41EB5884AF23}" destId="{CFFDDA22-0D53-43B7-8147-F7D5A3C97C06}" srcOrd="1" destOrd="0" presId="urn:microsoft.com/office/officeart/2005/8/layout/list1"/>
    <dgm:cxn modelId="{5E5EA3FB-81EB-4AE4-AD10-71D03A10B69F}" type="presParOf" srcId="{225F3AEA-B4B0-4175-A7E5-6CC464E1D9F5}" destId="{5EF312E0-5B36-4A62-91B7-83D55C6F9ACE}" srcOrd="5" destOrd="0" presId="urn:microsoft.com/office/officeart/2005/8/layout/list1"/>
    <dgm:cxn modelId="{4EA36312-E01C-431E-9500-E19F17E055A9}" type="presParOf" srcId="{225F3AEA-B4B0-4175-A7E5-6CC464E1D9F5}" destId="{E36E1D67-5B2F-4413-B8B9-675FED52CDAC}" srcOrd="6" destOrd="0" presId="urn:microsoft.com/office/officeart/2005/8/layout/list1"/>
    <dgm:cxn modelId="{FD0B7E7F-1398-4BB2-9EC4-E978867F76BA}" type="presParOf" srcId="{225F3AEA-B4B0-4175-A7E5-6CC464E1D9F5}" destId="{9F9EFD7E-A555-4738-AC5F-449141604C7F}" srcOrd="7" destOrd="0" presId="urn:microsoft.com/office/officeart/2005/8/layout/list1"/>
    <dgm:cxn modelId="{886E09C5-D00B-4617-918F-8AF8F0AA907D}" type="presParOf" srcId="{225F3AEA-B4B0-4175-A7E5-6CC464E1D9F5}" destId="{917E6879-AFA7-4CA2-ACFE-C0CB822776F5}" srcOrd="8" destOrd="0" presId="urn:microsoft.com/office/officeart/2005/8/layout/list1"/>
    <dgm:cxn modelId="{02787B97-A4AE-4AB9-BD6B-8070D9399307}" type="presParOf" srcId="{917E6879-AFA7-4CA2-ACFE-C0CB822776F5}" destId="{39BF3D0F-94F6-460F-B05F-5696356D8289}" srcOrd="0" destOrd="0" presId="urn:microsoft.com/office/officeart/2005/8/layout/list1"/>
    <dgm:cxn modelId="{C4818D4D-B475-4496-A741-593608D467B3}" type="presParOf" srcId="{917E6879-AFA7-4CA2-ACFE-C0CB822776F5}" destId="{34AAF748-1179-4BC0-A43E-E029E95708A6}" srcOrd="1" destOrd="0" presId="urn:microsoft.com/office/officeart/2005/8/layout/list1"/>
    <dgm:cxn modelId="{FF2B5DD9-A47A-4A55-987A-BDE27BA85DA5}" type="presParOf" srcId="{225F3AEA-B4B0-4175-A7E5-6CC464E1D9F5}" destId="{E75D42EA-B3D6-485D-B551-23402C9BD9FE}" srcOrd="9" destOrd="0" presId="urn:microsoft.com/office/officeart/2005/8/layout/list1"/>
    <dgm:cxn modelId="{DA271F59-F9DA-4DF4-9753-6FC275C498FE}" type="presParOf" srcId="{225F3AEA-B4B0-4175-A7E5-6CC464E1D9F5}" destId="{27C9ECB7-0F9E-4B0D-A758-704120BC2E65}" srcOrd="10" destOrd="0" presId="urn:microsoft.com/office/officeart/2005/8/layout/list1"/>
    <dgm:cxn modelId="{CF9B7FAF-7E2B-4009-9F31-1576716ACFBB}" type="presParOf" srcId="{225F3AEA-B4B0-4175-A7E5-6CC464E1D9F5}" destId="{A4BD12D0-D7B0-4155-9066-97EF2D0A13F3}" srcOrd="11" destOrd="0" presId="urn:microsoft.com/office/officeart/2005/8/layout/list1"/>
    <dgm:cxn modelId="{F8CE61E6-C788-48B1-B367-AAEC60C36D8C}" type="presParOf" srcId="{225F3AEA-B4B0-4175-A7E5-6CC464E1D9F5}" destId="{E38C22F5-E328-4880-9A84-D173401C49C3}" srcOrd="12" destOrd="0" presId="urn:microsoft.com/office/officeart/2005/8/layout/list1"/>
    <dgm:cxn modelId="{E467C972-09CB-494E-B364-204E2E31C5E5}" type="presParOf" srcId="{E38C22F5-E328-4880-9A84-D173401C49C3}" destId="{09B96F89-0F07-4947-80D8-7CBC5B41ADC0}" srcOrd="0" destOrd="0" presId="urn:microsoft.com/office/officeart/2005/8/layout/list1"/>
    <dgm:cxn modelId="{C267D56E-7C7F-45E0-B76D-0B7FF66C3D3C}" type="presParOf" srcId="{E38C22F5-E328-4880-9A84-D173401C49C3}" destId="{4CA6211F-D193-42C4-B51A-A8E049EEAF31}" srcOrd="1" destOrd="0" presId="urn:microsoft.com/office/officeart/2005/8/layout/list1"/>
    <dgm:cxn modelId="{120B06C2-C7DD-497E-8615-B0C2ED0F74E3}" type="presParOf" srcId="{225F3AEA-B4B0-4175-A7E5-6CC464E1D9F5}" destId="{6158DF72-5F88-462A-B035-BF6B0F3089A8}" srcOrd="13" destOrd="0" presId="urn:microsoft.com/office/officeart/2005/8/layout/list1"/>
    <dgm:cxn modelId="{1A1AE815-5F28-4596-A704-36BA09E5E860}" type="presParOf" srcId="{225F3AEA-B4B0-4175-A7E5-6CC464E1D9F5}" destId="{478508C5-231B-4A6A-A809-77E358B1C01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CEE7FF-4EE4-44B8-8B47-910E761642B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D4B311-77EF-4AF4-9B4D-367225B8D43A}">
      <dgm:prSet phldrT="[Text]"/>
      <dgm:spPr/>
      <dgm:t>
        <a:bodyPr/>
        <a:lstStyle/>
        <a:p>
          <a:r>
            <a:rPr lang="en-US"/>
            <a:t>Pearson Correlation</a:t>
          </a:r>
        </a:p>
      </dgm:t>
    </dgm:pt>
    <dgm:pt modelId="{60734605-CD7A-48E9-9058-63F1414456A4}" type="parTrans" cxnId="{6542DC97-37E0-4D11-AE33-8FDFFAA3EEDF}">
      <dgm:prSet/>
      <dgm:spPr/>
      <dgm:t>
        <a:bodyPr/>
        <a:lstStyle/>
        <a:p>
          <a:endParaRPr lang="en-US"/>
        </a:p>
      </dgm:t>
    </dgm:pt>
    <dgm:pt modelId="{EBA308A1-C151-4404-BB2F-43DAD854A984}" type="sibTrans" cxnId="{6542DC97-37E0-4D11-AE33-8FDFFAA3EEDF}">
      <dgm:prSet/>
      <dgm:spPr/>
      <dgm:t>
        <a:bodyPr/>
        <a:lstStyle/>
        <a:p>
          <a:endParaRPr lang="en-US"/>
        </a:p>
      </dgm:t>
    </dgm:pt>
    <dgm:pt modelId="{12B8FA5E-14FF-44C3-9E6A-D3401A4EC328}">
      <dgm:prSet phldrT="[Text]" custT="1"/>
      <dgm:spPr/>
      <dgm:t>
        <a:bodyPr/>
        <a:lstStyle/>
        <a:p>
          <a:pPr>
            <a:buFontTx/>
            <a:buNone/>
          </a:pPr>
          <a:r>
            <a:rPr lang="en-US" sz="2000"/>
            <a:t>Incorrect calculations or interpretations can lead to inaccurate conclusions</a:t>
          </a:r>
        </a:p>
      </dgm:t>
    </dgm:pt>
    <dgm:pt modelId="{6CC81FCE-C03F-48D1-B480-114280523374}" type="parTrans" cxnId="{BC1EE553-A54C-402C-A09A-36466E94B70F}">
      <dgm:prSet/>
      <dgm:spPr/>
      <dgm:t>
        <a:bodyPr/>
        <a:lstStyle/>
        <a:p>
          <a:endParaRPr lang="en-US"/>
        </a:p>
      </dgm:t>
    </dgm:pt>
    <dgm:pt modelId="{0DCA0C28-ADA1-4D22-B92C-9FF58AD42306}" type="sibTrans" cxnId="{BC1EE553-A54C-402C-A09A-36466E94B70F}">
      <dgm:prSet/>
      <dgm:spPr/>
      <dgm:t>
        <a:bodyPr/>
        <a:lstStyle/>
        <a:p>
          <a:endParaRPr lang="en-US"/>
        </a:p>
      </dgm:t>
    </dgm:pt>
    <dgm:pt modelId="{C976B923-F0FE-4F97-91F0-F72FF209B316}">
      <dgm:prSet phldrT="[Text]"/>
      <dgm:spPr/>
      <dgm:t>
        <a:bodyPr/>
        <a:lstStyle/>
        <a:p>
          <a:r>
            <a:rPr lang="en-US"/>
            <a:t>Linear Regression</a:t>
          </a:r>
        </a:p>
      </dgm:t>
    </dgm:pt>
    <dgm:pt modelId="{146BDDE5-025C-4E36-BD82-557B22DEE334}" type="parTrans" cxnId="{76EB1A88-12C5-4428-9863-85D139E895B2}">
      <dgm:prSet/>
      <dgm:spPr/>
      <dgm:t>
        <a:bodyPr/>
        <a:lstStyle/>
        <a:p>
          <a:endParaRPr lang="en-US"/>
        </a:p>
      </dgm:t>
    </dgm:pt>
    <dgm:pt modelId="{E9D78D93-5BF6-4D83-854D-53C6FE1285AE}" type="sibTrans" cxnId="{76EB1A88-12C5-4428-9863-85D139E895B2}">
      <dgm:prSet/>
      <dgm:spPr/>
      <dgm:t>
        <a:bodyPr/>
        <a:lstStyle/>
        <a:p>
          <a:endParaRPr lang="en-US"/>
        </a:p>
      </dgm:t>
    </dgm:pt>
    <dgm:pt modelId="{D4FC280F-5109-4786-A9E3-8534A38B9139}">
      <dgm:prSet phldrT="[Text]" custT="1"/>
      <dgm:spPr/>
      <dgm:t>
        <a:bodyPr/>
        <a:lstStyle/>
        <a:p>
          <a:pPr>
            <a:buFontTx/>
            <a:buNone/>
          </a:pPr>
          <a:r>
            <a:rPr lang="en-US" sz="2000"/>
            <a:t>Unsuitable variables might require adjustments to prediction/analysis goals</a:t>
          </a:r>
        </a:p>
      </dgm:t>
    </dgm:pt>
    <dgm:pt modelId="{4E2CBA25-A81A-4B90-9C0B-526524CAE562}" type="parTrans" cxnId="{3B00FCAD-D4C8-4B13-96F8-76476CE0E49E}">
      <dgm:prSet/>
      <dgm:spPr/>
      <dgm:t>
        <a:bodyPr/>
        <a:lstStyle/>
        <a:p>
          <a:endParaRPr lang="en-US"/>
        </a:p>
      </dgm:t>
    </dgm:pt>
    <dgm:pt modelId="{86CB8994-B94E-4F65-8E00-5E3FCE00D548}" type="sibTrans" cxnId="{3B00FCAD-D4C8-4B13-96F8-76476CE0E49E}">
      <dgm:prSet/>
      <dgm:spPr/>
      <dgm:t>
        <a:bodyPr/>
        <a:lstStyle/>
        <a:p>
          <a:endParaRPr lang="en-US"/>
        </a:p>
      </dgm:t>
    </dgm:pt>
    <dgm:pt modelId="{DC5309A8-163F-4FF2-B674-68EF4A7FABBC}">
      <dgm:prSet phldrT="[Text]"/>
      <dgm:spPr/>
      <dgm:t>
        <a:bodyPr/>
        <a:lstStyle/>
        <a:p>
          <a:r>
            <a:rPr lang="en-US"/>
            <a:t>Accuracy</a:t>
          </a:r>
        </a:p>
      </dgm:t>
    </dgm:pt>
    <dgm:pt modelId="{463A4FBE-9D48-472E-89C5-18761FFBD478}" type="parTrans" cxnId="{EDEBB8A0-B17C-42D8-8642-988F3C6D3744}">
      <dgm:prSet/>
      <dgm:spPr/>
      <dgm:t>
        <a:bodyPr/>
        <a:lstStyle/>
        <a:p>
          <a:endParaRPr lang="en-US"/>
        </a:p>
      </dgm:t>
    </dgm:pt>
    <dgm:pt modelId="{90595FF8-3FD8-4B71-BC57-F9FB31A6A871}" type="sibTrans" cxnId="{EDEBB8A0-B17C-42D8-8642-988F3C6D3744}">
      <dgm:prSet/>
      <dgm:spPr/>
      <dgm:t>
        <a:bodyPr/>
        <a:lstStyle/>
        <a:p>
          <a:endParaRPr lang="en-US"/>
        </a:p>
      </dgm:t>
    </dgm:pt>
    <dgm:pt modelId="{03115966-8476-4772-8E21-CE47105A51AD}">
      <dgm:prSet phldrT="[Text]" custT="1"/>
      <dgm:spPr/>
      <dgm:t>
        <a:bodyPr/>
        <a:lstStyle/>
        <a:p>
          <a:pPr>
            <a:buFontTx/>
            <a:buNone/>
          </a:pPr>
          <a:r>
            <a:rPr lang="en-US" sz="2000">
              <a:solidFill>
                <a:srgbClr val="00000A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Low accuracy might make the model not useful</a:t>
          </a:r>
          <a:endParaRPr lang="en-US" sz="2000"/>
        </a:p>
      </dgm:t>
    </dgm:pt>
    <dgm:pt modelId="{F2A67719-4DEF-4CEC-852B-DEFB1EBA4102}" type="parTrans" cxnId="{0D4C1CF4-7006-4AB8-9533-97D66E5B2EA5}">
      <dgm:prSet/>
      <dgm:spPr/>
      <dgm:t>
        <a:bodyPr/>
        <a:lstStyle/>
        <a:p>
          <a:endParaRPr lang="en-US"/>
        </a:p>
      </dgm:t>
    </dgm:pt>
    <dgm:pt modelId="{8937D801-AAF8-47B5-9464-C3EBCBC7D5C0}" type="sibTrans" cxnId="{0D4C1CF4-7006-4AB8-9533-97D66E5B2EA5}">
      <dgm:prSet/>
      <dgm:spPr/>
      <dgm:t>
        <a:bodyPr/>
        <a:lstStyle/>
        <a:p>
          <a:endParaRPr lang="en-US"/>
        </a:p>
      </dgm:t>
    </dgm:pt>
    <dgm:pt modelId="{2B115CE7-9D7A-44B2-85D3-7958BDD34B70}" type="pres">
      <dgm:prSet presAssocID="{68CEE7FF-4EE4-44B8-8B47-910E761642B1}" presName="Name0" presStyleCnt="0">
        <dgm:presLayoutVars>
          <dgm:dir/>
          <dgm:animLvl val="lvl"/>
          <dgm:resizeHandles val="exact"/>
        </dgm:presLayoutVars>
      </dgm:prSet>
      <dgm:spPr/>
    </dgm:pt>
    <dgm:pt modelId="{81C9A74D-024E-47E5-9692-26A63A4F2F74}" type="pres">
      <dgm:prSet presAssocID="{42D4B311-77EF-4AF4-9B4D-367225B8D43A}" presName="linNode" presStyleCnt="0"/>
      <dgm:spPr/>
    </dgm:pt>
    <dgm:pt modelId="{8C0DE7D2-BDFC-4E52-9DE5-440C830D373C}" type="pres">
      <dgm:prSet presAssocID="{42D4B311-77EF-4AF4-9B4D-367225B8D43A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E27E066-A5B4-4851-B9C0-9685E9AC432E}" type="pres">
      <dgm:prSet presAssocID="{42D4B311-77EF-4AF4-9B4D-367225B8D43A}" presName="descendantText" presStyleLbl="alignAccFollowNode1" presStyleIdx="0" presStyleCnt="3">
        <dgm:presLayoutVars>
          <dgm:bulletEnabled val="1"/>
        </dgm:presLayoutVars>
      </dgm:prSet>
      <dgm:spPr/>
    </dgm:pt>
    <dgm:pt modelId="{E5B09A50-5899-4310-B588-09641EB6D52C}" type="pres">
      <dgm:prSet presAssocID="{EBA308A1-C151-4404-BB2F-43DAD854A984}" presName="sp" presStyleCnt="0"/>
      <dgm:spPr/>
    </dgm:pt>
    <dgm:pt modelId="{1E5F33F0-BB9B-4531-AD78-D00DF3EE2A74}" type="pres">
      <dgm:prSet presAssocID="{C976B923-F0FE-4F97-91F0-F72FF209B316}" presName="linNode" presStyleCnt="0"/>
      <dgm:spPr/>
    </dgm:pt>
    <dgm:pt modelId="{23BC8D35-5CA1-49D0-9044-83FA3646B613}" type="pres">
      <dgm:prSet presAssocID="{C976B923-F0FE-4F97-91F0-F72FF209B31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2A67E6B-EF2D-4F01-84E0-F5EB628FE57F}" type="pres">
      <dgm:prSet presAssocID="{C976B923-F0FE-4F97-91F0-F72FF209B316}" presName="descendantText" presStyleLbl="alignAccFollowNode1" presStyleIdx="1" presStyleCnt="3">
        <dgm:presLayoutVars>
          <dgm:bulletEnabled val="1"/>
        </dgm:presLayoutVars>
      </dgm:prSet>
      <dgm:spPr/>
    </dgm:pt>
    <dgm:pt modelId="{7AC1153F-FCE3-4C6F-A41D-CF9E37850238}" type="pres">
      <dgm:prSet presAssocID="{E9D78D93-5BF6-4D83-854D-53C6FE1285AE}" presName="sp" presStyleCnt="0"/>
      <dgm:spPr/>
    </dgm:pt>
    <dgm:pt modelId="{BB2872BA-71E9-449F-82D5-C3651AB99401}" type="pres">
      <dgm:prSet presAssocID="{DC5309A8-163F-4FF2-B674-68EF4A7FABBC}" presName="linNode" presStyleCnt="0"/>
      <dgm:spPr/>
    </dgm:pt>
    <dgm:pt modelId="{0C76FDA0-236B-4ADE-A385-737E456FAD7A}" type="pres">
      <dgm:prSet presAssocID="{DC5309A8-163F-4FF2-B674-68EF4A7FABB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8933759A-3D8D-4EF4-94C5-8A277F959937}" type="pres">
      <dgm:prSet presAssocID="{DC5309A8-163F-4FF2-B674-68EF4A7FABB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99E0D201-9933-463C-8097-83409374F006}" type="presOf" srcId="{12B8FA5E-14FF-44C3-9E6A-D3401A4EC328}" destId="{0E27E066-A5B4-4851-B9C0-9685E9AC432E}" srcOrd="0" destOrd="0" presId="urn:microsoft.com/office/officeart/2005/8/layout/vList5"/>
    <dgm:cxn modelId="{FD726F20-600D-4164-9CAA-EFB6E4099F51}" type="presOf" srcId="{DC5309A8-163F-4FF2-B674-68EF4A7FABBC}" destId="{0C76FDA0-236B-4ADE-A385-737E456FAD7A}" srcOrd="0" destOrd="0" presId="urn:microsoft.com/office/officeart/2005/8/layout/vList5"/>
    <dgm:cxn modelId="{BC1EE553-A54C-402C-A09A-36466E94B70F}" srcId="{42D4B311-77EF-4AF4-9B4D-367225B8D43A}" destId="{12B8FA5E-14FF-44C3-9E6A-D3401A4EC328}" srcOrd="0" destOrd="0" parTransId="{6CC81FCE-C03F-48D1-B480-114280523374}" sibTransId="{0DCA0C28-ADA1-4D22-B92C-9FF58AD42306}"/>
    <dgm:cxn modelId="{CBF94B83-B7D5-40B1-A241-D8486EBEB4A9}" type="presOf" srcId="{42D4B311-77EF-4AF4-9B4D-367225B8D43A}" destId="{8C0DE7D2-BDFC-4E52-9DE5-440C830D373C}" srcOrd="0" destOrd="0" presId="urn:microsoft.com/office/officeart/2005/8/layout/vList5"/>
    <dgm:cxn modelId="{76EB1A88-12C5-4428-9863-85D139E895B2}" srcId="{68CEE7FF-4EE4-44B8-8B47-910E761642B1}" destId="{C976B923-F0FE-4F97-91F0-F72FF209B316}" srcOrd="1" destOrd="0" parTransId="{146BDDE5-025C-4E36-BD82-557B22DEE334}" sibTransId="{E9D78D93-5BF6-4D83-854D-53C6FE1285AE}"/>
    <dgm:cxn modelId="{6542DC97-37E0-4D11-AE33-8FDFFAA3EEDF}" srcId="{68CEE7FF-4EE4-44B8-8B47-910E761642B1}" destId="{42D4B311-77EF-4AF4-9B4D-367225B8D43A}" srcOrd="0" destOrd="0" parTransId="{60734605-CD7A-48E9-9058-63F1414456A4}" sibTransId="{EBA308A1-C151-4404-BB2F-43DAD854A984}"/>
    <dgm:cxn modelId="{F97BB598-B407-4105-B681-1E3CE2AD42C3}" type="presOf" srcId="{C976B923-F0FE-4F97-91F0-F72FF209B316}" destId="{23BC8D35-5CA1-49D0-9044-83FA3646B613}" srcOrd="0" destOrd="0" presId="urn:microsoft.com/office/officeart/2005/8/layout/vList5"/>
    <dgm:cxn modelId="{C988229A-8C43-4EAC-B347-82472260A0E4}" type="presOf" srcId="{D4FC280F-5109-4786-A9E3-8534A38B9139}" destId="{52A67E6B-EF2D-4F01-84E0-F5EB628FE57F}" srcOrd="0" destOrd="0" presId="urn:microsoft.com/office/officeart/2005/8/layout/vList5"/>
    <dgm:cxn modelId="{EDEBB8A0-B17C-42D8-8642-988F3C6D3744}" srcId="{68CEE7FF-4EE4-44B8-8B47-910E761642B1}" destId="{DC5309A8-163F-4FF2-B674-68EF4A7FABBC}" srcOrd="2" destOrd="0" parTransId="{463A4FBE-9D48-472E-89C5-18761FFBD478}" sibTransId="{90595FF8-3FD8-4B71-BC57-F9FB31A6A871}"/>
    <dgm:cxn modelId="{3B00FCAD-D4C8-4B13-96F8-76476CE0E49E}" srcId="{C976B923-F0FE-4F97-91F0-F72FF209B316}" destId="{D4FC280F-5109-4786-A9E3-8534A38B9139}" srcOrd="0" destOrd="0" parTransId="{4E2CBA25-A81A-4B90-9C0B-526524CAE562}" sibTransId="{86CB8994-B94E-4F65-8E00-5E3FCE00D548}"/>
    <dgm:cxn modelId="{7F10B1CA-614C-45AE-95D5-7F420A501682}" type="presOf" srcId="{68CEE7FF-4EE4-44B8-8B47-910E761642B1}" destId="{2B115CE7-9D7A-44B2-85D3-7958BDD34B70}" srcOrd="0" destOrd="0" presId="urn:microsoft.com/office/officeart/2005/8/layout/vList5"/>
    <dgm:cxn modelId="{B2BD88E2-1050-4E54-B167-39CC1E4F609F}" type="presOf" srcId="{03115966-8476-4772-8E21-CE47105A51AD}" destId="{8933759A-3D8D-4EF4-94C5-8A277F959937}" srcOrd="0" destOrd="0" presId="urn:microsoft.com/office/officeart/2005/8/layout/vList5"/>
    <dgm:cxn modelId="{0D4C1CF4-7006-4AB8-9533-97D66E5B2EA5}" srcId="{DC5309A8-163F-4FF2-B674-68EF4A7FABBC}" destId="{03115966-8476-4772-8E21-CE47105A51AD}" srcOrd="0" destOrd="0" parTransId="{F2A67719-4DEF-4CEC-852B-DEFB1EBA4102}" sibTransId="{8937D801-AAF8-47B5-9464-C3EBCBC7D5C0}"/>
    <dgm:cxn modelId="{E19E79F2-B070-4308-8CA6-B8681EDD7EC0}" type="presParOf" srcId="{2B115CE7-9D7A-44B2-85D3-7958BDD34B70}" destId="{81C9A74D-024E-47E5-9692-26A63A4F2F74}" srcOrd="0" destOrd="0" presId="urn:microsoft.com/office/officeart/2005/8/layout/vList5"/>
    <dgm:cxn modelId="{EC618DD6-77A0-48A7-9A15-33D2B55308BA}" type="presParOf" srcId="{81C9A74D-024E-47E5-9692-26A63A4F2F74}" destId="{8C0DE7D2-BDFC-4E52-9DE5-440C830D373C}" srcOrd="0" destOrd="0" presId="urn:microsoft.com/office/officeart/2005/8/layout/vList5"/>
    <dgm:cxn modelId="{5360B828-04F1-4E44-B0EB-9620129B30DB}" type="presParOf" srcId="{81C9A74D-024E-47E5-9692-26A63A4F2F74}" destId="{0E27E066-A5B4-4851-B9C0-9685E9AC432E}" srcOrd="1" destOrd="0" presId="urn:microsoft.com/office/officeart/2005/8/layout/vList5"/>
    <dgm:cxn modelId="{D54C749F-EAF1-47BA-A303-58947FC63D78}" type="presParOf" srcId="{2B115CE7-9D7A-44B2-85D3-7958BDD34B70}" destId="{E5B09A50-5899-4310-B588-09641EB6D52C}" srcOrd="1" destOrd="0" presId="urn:microsoft.com/office/officeart/2005/8/layout/vList5"/>
    <dgm:cxn modelId="{298FEEA9-4CCC-457B-852A-27A8B51A5FA3}" type="presParOf" srcId="{2B115CE7-9D7A-44B2-85D3-7958BDD34B70}" destId="{1E5F33F0-BB9B-4531-AD78-D00DF3EE2A74}" srcOrd="2" destOrd="0" presId="urn:microsoft.com/office/officeart/2005/8/layout/vList5"/>
    <dgm:cxn modelId="{197A6B44-6B32-417B-98FA-49380350E8F6}" type="presParOf" srcId="{1E5F33F0-BB9B-4531-AD78-D00DF3EE2A74}" destId="{23BC8D35-5CA1-49D0-9044-83FA3646B613}" srcOrd="0" destOrd="0" presId="urn:microsoft.com/office/officeart/2005/8/layout/vList5"/>
    <dgm:cxn modelId="{B3E4AA96-E347-4621-BA23-897533E6D09C}" type="presParOf" srcId="{1E5F33F0-BB9B-4531-AD78-D00DF3EE2A74}" destId="{52A67E6B-EF2D-4F01-84E0-F5EB628FE57F}" srcOrd="1" destOrd="0" presId="urn:microsoft.com/office/officeart/2005/8/layout/vList5"/>
    <dgm:cxn modelId="{58740101-9625-4BA8-B7C3-4405E78330D0}" type="presParOf" srcId="{2B115CE7-9D7A-44B2-85D3-7958BDD34B70}" destId="{7AC1153F-FCE3-4C6F-A41D-CF9E37850238}" srcOrd="3" destOrd="0" presId="urn:microsoft.com/office/officeart/2005/8/layout/vList5"/>
    <dgm:cxn modelId="{9D84B08C-AEE1-45BF-AD54-49C3E59581A4}" type="presParOf" srcId="{2B115CE7-9D7A-44B2-85D3-7958BDD34B70}" destId="{BB2872BA-71E9-449F-82D5-C3651AB99401}" srcOrd="4" destOrd="0" presId="urn:microsoft.com/office/officeart/2005/8/layout/vList5"/>
    <dgm:cxn modelId="{7527D3A4-DA6E-49FF-8F09-0761672F868A}" type="presParOf" srcId="{BB2872BA-71E9-449F-82D5-C3651AB99401}" destId="{0C76FDA0-236B-4ADE-A385-737E456FAD7A}" srcOrd="0" destOrd="0" presId="urn:microsoft.com/office/officeart/2005/8/layout/vList5"/>
    <dgm:cxn modelId="{0DB44F1F-61AA-4A65-8961-FF41FD66082C}" type="presParOf" srcId="{BB2872BA-71E9-449F-82D5-C3651AB99401}" destId="{8933759A-3D8D-4EF4-94C5-8A277F95993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B6D75-38FB-4EEB-A3A8-1D7C1E5C2AD9}">
      <dsp:nvSpPr>
        <dsp:cNvPr id="0" name=""/>
        <dsp:cNvSpPr/>
      </dsp:nvSpPr>
      <dsp:spPr>
        <a:xfrm>
          <a:off x="278088" y="1362430"/>
          <a:ext cx="3991198" cy="405623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+mn-lt"/>
            </a:rPr>
            <a:t>The disparity between compensation and productivity has greatly increased over the past 40 years. Attributes such as education, location, gender, and hours worked, also affect compensation</a:t>
          </a:r>
        </a:p>
      </dsp:txBody>
      <dsp:txXfrm>
        <a:off x="916680" y="1362430"/>
        <a:ext cx="3352606" cy="4056236"/>
      </dsp:txXfrm>
    </dsp:sp>
    <dsp:sp modelId="{CD0943BC-18C3-41B9-9E08-739D0772A6E7}">
      <dsp:nvSpPr>
        <dsp:cNvPr id="0" name=""/>
        <dsp:cNvSpPr/>
      </dsp:nvSpPr>
      <dsp:spPr>
        <a:xfrm>
          <a:off x="193326" y="738386"/>
          <a:ext cx="1313836" cy="13138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Problem</a:t>
          </a:r>
        </a:p>
      </dsp:txBody>
      <dsp:txXfrm>
        <a:off x="385733" y="930793"/>
        <a:ext cx="929022" cy="929022"/>
      </dsp:txXfrm>
    </dsp:sp>
    <dsp:sp modelId="{1CDE4A40-1E61-42F4-AFF3-AAAD412CB262}">
      <dsp:nvSpPr>
        <dsp:cNvPr id="0" name=""/>
        <dsp:cNvSpPr/>
      </dsp:nvSpPr>
      <dsp:spPr>
        <a:xfrm>
          <a:off x="4994660" y="1360892"/>
          <a:ext cx="3664698" cy="405777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Team Hydrogen wants to help employees see which factors are most important in earning a higher salary and employers determine fair salary to offer based on job requirements</a:t>
          </a:r>
        </a:p>
      </dsp:txBody>
      <dsp:txXfrm>
        <a:off x="5581012" y="1360892"/>
        <a:ext cx="3078346" cy="4057774"/>
      </dsp:txXfrm>
    </dsp:sp>
    <dsp:sp modelId="{F2383710-B7E5-42DB-8321-28D5DDC3C728}">
      <dsp:nvSpPr>
        <dsp:cNvPr id="0" name=""/>
        <dsp:cNvSpPr/>
      </dsp:nvSpPr>
      <dsp:spPr>
        <a:xfrm>
          <a:off x="4418350" y="738386"/>
          <a:ext cx="1313836" cy="13138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Objective</a:t>
          </a:r>
        </a:p>
      </dsp:txBody>
      <dsp:txXfrm>
        <a:off x="4610757" y="930793"/>
        <a:ext cx="929022" cy="929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4C9F8-A31D-4B4A-ACB9-68C7DDE20BD7}">
      <dsp:nvSpPr>
        <dsp:cNvPr id="0" name=""/>
        <dsp:cNvSpPr/>
      </dsp:nvSpPr>
      <dsp:spPr>
        <a:xfrm>
          <a:off x="0" y="829219"/>
          <a:ext cx="7126029" cy="655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D27E6-2C43-457F-A53D-F9704AC73255}">
      <dsp:nvSpPr>
        <dsp:cNvPr id="0" name=""/>
        <dsp:cNvSpPr/>
      </dsp:nvSpPr>
      <dsp:spPr>
        <a:xfrm>
          <a:off x="339251" y="445459"/>
          <a:ext cx="6785030" cy="767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8543" tIns="0" rIns="18854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Examine fields provided and select those that are germane to our analysis</a:t>
          </a:r>
        </a:p>
      </dsp:txBody>
      <dsp:txXfrm>
        <a:off x="376718" y="482926"/>
        <a:ext cx="6710096" cy="692586"/>
      </dsp:txXfrm>
    </dsp:sp>
    <dsp:sp modelId="{E36E1D67-5B2F-4413-B8B9-675FED52CDAC}">
      <dsp:nvSpPr>
        <dsp:cNvPr id="0" name=""/>
        <dsp:cNvSpPr/>
      </dsp:nvSpPr>
      <dsp:spPr>
        <a:xfrm>
          <a:off x="0" y="2008579"/>
          <a:ext cx="7126029" cy="655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DDA22-0D53-43B7-8147-F7D5A3C97C06}">
      <dsp:nvSpPr>
        <dsp:cNvPr id="0" name=""/>
        <dsp:cNvSpPr/>
      </dsp:nvSpPr>
      <dsp:spPr>
        <a:xfrm>
          <a:off x="339251" y="1624819"/>
          <a:ext cx="6785030" cy="767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8543" tIns="0" rIns="18854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ea typeface="+mn-lt"/>
              <a:cs typeface="+mn-lt"/>
            </a:rPr>
            <a:t>Perform an initial cleansing of the data, removing blanks and NULL values</a:t>
          </a:r>
          <a:endParaRPr lang="en-US" sz="2800" kern="1200"/>
        </a:p>
      </dsp:txBody>
      <dsp:txXfrm>
        <a:off x="376718" y="1662286"/>
        <a:ext cx="6710096" cy="692586"/>
      </dsp:txXfrm>
    </dsp:sp>
    <dsp:sp modelId="{27C9ECB7-0F9E-4B0D-A758-704120BC2E65}">
      <dsp:nvSpPr>
        <dsp:cNvPr id="0" name=""/>
        <dsp:cNvSpPr/>
      </dsp:nvSpPr>
      <dsp:spPr>
        <a:xfrm>
          <a:off x="0" y="3187939"/>
          <a:ext cx="7126029" cy="655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AF748-1179-4BC0-A43E-E029E95708A6}">
      <dsp:nvSpPr>
        <dsp:cNvPr id="0" name=""/>
        <dsp:cNvSpPr/>
      </dsp:nvSpPr>
      <dsp:spPr>
        <a:xfrm>
          <a:off x="323594" y="2804179"/>
          <a:ext cx="6797152" cy="767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8543" tIns="0" rIns="18854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ea typeface="+mn-lt"/>
              <a:cs typeface="+mn-lt"/>
            </a:rPr>
            <a:t>Create subset of data that meets our requirements analysis</a:t>
          </a:r>
          <a:endParaRPr lang="en-US" sz="2800" kern="1200"/>
        </a:p>
      </dsp:txBody>
      <dsp:txXfrm>
        <a:off x="361061" y="2841646"/>
        <a:ext cx="6722218" cy="692586"/>
      </dsp:txXfrm>
    </dsp:sp>
    <dsp:sp modelId="{478508C5-231B-4A6A-A809-77E358B1C01B}">
      <dsp:nvSpPr>
        <dsp:cNvPr id="0" name=""/>
        <dsp:cNvSpPr/>
      </dsp:nvSpPr>
      <dsp:spPr>
        <a:xfrm>
          <a:off x="0" y="4367299"/>
          <a:ext cx="7126029" cy="655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A6211F-D193-42C4-B51A-A8E049EEAF31}">
      <dsp:nvSpPr>
        <dsp:cNvPr id="0" name=""/>
        <dsp:cNvSpPr/>
      </dsp:nvSpPr>
      <dsp:spPr>
        <a:xfrm>
          <a:off x="356301" y="3983539"/>
          <a:ext cx="4988220" cy="767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8543" tIns="0" rIns="188543" bIns="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>
              <a:latin typeface="Calibri Light" panose="020F0302020204030204"/>
              <a:ea typeface="+mn-lt"/>
              <a:cs typeface="+mn-lt"/>
            </a:rPr>
            <a:t>Analyzed with and without outliers</a:t>
          </a:r>
          <a:endParaRPr lang="en-US" sz="2600" b="1" kern="1200">
            <a:cs typeface="Calibri"/>
          </a:endParaRPr>
        </a:p>
      </dsp:txBody>
      <dsp:txXfrm>
        <a:off x="393768" y="4021006"/>
        <a:ext cx="4913286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27E066-A5B4-4851-B9C0-9685E9AC432E}">
      <dsp:nvSpPr>
        <dsp:cNvPr id="0" name=""/>
        <dsp:cNvSpPr/>
      </dsp:nvSpPr>
      <dsp:spPr>
        <a:xfrm rot="5400000">
          <a:off x="3786810" y="-1234108"/>
          <a:ext cx="1399182" cy="4222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kern="1200"/>
            <a:t>Incorrect calculations or interpretations can lead to inaccurate conclusions</a:t>
          </a:r>
        </a:p>
      </dsp:txBody>
      <dsp:txXfrm rot="-5400000">
        <a:off x="2375153" y="245851"/>
        <a:ext cx="4154194" cy="1262578"/>
      </dsp:txXfrm>
    </dsp:sp>
    <dsp:sp modelId="{8C0DE7D2-BDFC-4E52-9DE5-440C830D373C}">
      <dsp:nvSpPr>
        <dsp:cNvPr id="0" name=""/>
        <dsp:cNvSpPr/>
      </dsp:nvSpPr>
      <dsp:spPr>
        <a:xfrm>
          <a:off x="0" y="2649"/>
          <a:ext cx="2375154" cy="17489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Pearson Correlation</a:t>
          </a:r>
        </a:p>
      </dsp:txBody>
      <dsp:txXfrm>
        <a:off x="85378" y="88027"/>
        <a:ext cx="2204398" cy="1578222"/>
      </dsp:txXfrm>
    </dsp:sp>
    <dsp:sp modelId="{52A67E6B-EF2D-4F01-84E0-F5EB628FE57F}">
      <dsp:nvSpPr>
        <dsp:cNvPr id="0" name=""/>
        <dsp:cNvSpPr/>
      </dsp:nvSpPr>
      <dsp:spPr>
        <a:xfrm rot="5400000">
          <a:off x="3786810" y="602318"/>
          <a:ext cx="1399182" cy="4222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kern="1200"/>
            <a:t>Unsuitable variables might require adjustments to prediction/analysis goals</a:t>
          </a:r>
        </a:p>
      </dsp:txBody>
      <dsp:txXfrm rot="-5400000">
        <a:off x="2375153" y="2082277"/>
        <a:ext cx="4154194" cy="1262578"/>
      </dsp:txXfrm>
    </dsp:sp>
    <dsp:sp modelId="{23BC8D35-5CA1-49D0-9044-83FA3646B613}">
      <dsp:nvSpPr>
        <dsp:cNvPr id="0" name=""/>
        <dsp:cNvSpPr/>
      </dsp:nvSpPr>
      <dsp:spPr>
        <a:xfrm>
          <a:off x="0" y="1839077"/>
          <a:ext cx="2375154" cy="17489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Linear Regression</a:t>
          </a:r>
        </a:p>
      </dsp:txBody>
      <dsp:txXfrm>
        <a:off x="85378" y="1924455"/>
        <a:ext cx="2204398" cy="1578222"/>
      </dsp:txXfrm>
    </dsp:sp>
    <dsp:sp modelId="{8933759A-3D8D-4EF4-94C5-8A277F959937}">
      <dsp:nvSpPr>
        <dsp:cNvPr id="0" name=""/>
        <dsp:cNvSpPr/>
      </dsp:nvSpPr>
      <dsp:spPr>
        <a:xfrm rot="5400000">
          <a:off x="3786810" y="2438746"/>
          <a:ext cx="1399182" cy="4222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kern="1200">
              <a:solidFill>
                <a:srgbClr val="00000A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Low accuracy might make the model not useful</a:t>
          </a:r>
          <a:endParaRPr lang="en-US" sz="2000" kern="1200"/>
        </a:p>
      </dsp:txBody>
      <dsp:txXfrm rot="-5400000">
        <a:off x="2375153" y="3918705"/>
        <a:ext cx="4154194" cy="1262578"/>
      </dsp:txXfrm>
    </dsp:sp>
    <dsp:sp modelId="{0C76FDA0-236B-4ADE-A385-737E456FAD7A}">
      <dsp:nvSpPr>
        <dsp:cNvPr id="0" name=""/>
        <dsp:cNvSpPr/>
      </dsp:nvSpPr>
      <dsp:spPr>
        <a:xfrm>
          <a:off x="0" y="3675505"/>
          <a:ext cx="2375154" cy="17489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Accuracy</a:t>
          </a:r>
        </a:p>
      </dsp:txBody>
      <dsp:txXfrm>
        <a:off x="85378" y="3760883"/>
        <a:ext cx="2204398" cy="15782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DBAB7-9073-490D-BB29-F507F3B0F29B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8F91F-7BF9-4B1D-ABB2-8A18D6666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3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F91F-7BF9-4B1D-ABB2-8A18D66668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48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Glenn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F91F-7BF9-4B1D-ABB2-8A18D66668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16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F91F-7BF9-4B1D-ABB2-8A18D66668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99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Glenn and 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F91F-7BF9-4B1D-ABB2-8A18D66668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39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Lucien – Future Works</a:t>
            </a:r>
          </a:p>
          <a:p>
            <a:r>
              <a:rPr lang="en-US"/>
              <a:t>Ryan – Findings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F91F-7BF9-4B1D-ABB2-8A18D66668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48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Move to backup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F91F-7BF9-4B1D-ABB2-8A18D66668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59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Mike Walsh</a:t>
            </a:r>
          </a:p>
          <a:p>
            <a:r>
              <a:rPr lang="en-US">
                <a:cs typeface="Calibri"/>
              </a:rPr>
              <a:t>Slide should stay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F91F-7BF9-4B1D-ABB2-8A18D66668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67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min</a:t>
            </a:r>
          </a:p>
          <a:p>
            <a:r>
              <a:rPr lang="en-US"/>
              <a:t>Lucien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F91F-7BF9-4B1D-ABB2-8A18D66668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03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2min</a:t>
            </a:r>
          </a:p>
          <a:p>
            <a:r>
              <a:rPr lang="en-US"/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F91F-7BF9-4B1D-ABB2-8A18D66668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64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F91F-7BF9-4B1D-ABB2-8A18D66668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60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will need a 2-minute sound track that talks and provides an overview of these 5 analytics.</a:t>
            </a:r>
          </a:p>
          <a:p>
            <a:r>
              <a:rPr lang="en-US"/>
              <a:t>Mike = Pearson and Spearman Correlation</a:t>
            </a:r>
          </a:p>
          <a:p>
            <a:r>
              <a:rPr lang="en-US"/>
              <a:t>Glenn –Random +Regressions</a:t>
            </a:r>
          </a:p>
          <a:p>
            <a:r>
              <a:rPr lang="en-US"/>
              <a:t>Kevin -XGB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F91F-7BF9-4B1D-ABB2-8A18D66668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285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Kevin </a:t>
            </a:r>
          </a:p>
          <a:p>
            <a:r>
              <a:rPr lang="en-US"/>
              <a:t>Start from left to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F91F-7BF9-4B1D-ABB2-8A18D66668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14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Mike –Right</a:t>
            </a:r>
          </a:p>
          <a:p>
            <a:r>
              <a:rPr lang="en-US"/>
              <a:t>Kevin -Left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F91F-7BF9-4B1D-ABB2-8A18D66668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99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F91F-7BF9-4B1D-ABB2-8A18D66668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66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Mike Walsh -Left</a:t>
            </a:r>
          </a:p>
          <a:p>
            <a:r>
              <a:rPr lang="en-US">
                <a:cs typeface="Calibri"/>
              </a:rPr>
              <a:t>Ryan -Tableau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Alert audience of the y-axis</a:t>
            </a:r>
          </a:p>
          <a:p>
            <a:r>
              <a:rPr lang="en-US">
                <a:cs typeface="Calibri"/>
              </a:rPr>
              <a:t>Look at the percentage of the “None” category and include in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8F91F-7BF9-4B1D-ABB2-8A18D66668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35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8626BF2-C429-4888-8607-738CC9DDD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36724"/>
            <a:ext cx="549262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CC3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09098-BCE6-468E-8C73-8FAD2BF17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802432"/>
            <a:ext cx="5492620" cy="2203677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2948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BF7C21A-B889-4A6E-B51F-B0F799CCC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1190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 spc="1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/>
            <a:r>
              <a:rPr lang="en-US"/>
              <a:t>GEORGE MASON UNIVERSITY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8EE639-0007-456A-BAB4-6C4F0C0B5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061BE-7322-4175-8D2A-F69E6C895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98149-BD54-445A-A155-A6F498CED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224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516204-D174-45B3-81C2-D323DF455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1190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 spc="1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/>
            <a:r>
              <a:rPr lang="en-US"/>
              <a:t>GEORGE MASON UNIVERSITY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620D0-09B9-46A1-9CEB-EA8593BD5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2B01E-2810-4024-9DE3-8CB98778D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1429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F47E-6BCC-CD4C-9893-6F9DB31E9925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D6E39-4156-F74F-A266-289F9D7958A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989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7DD7C25-8F30-4A55-8419-5619CA4BB0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1190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 spc="1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/>
            <a:r>
              <a:rPr lang="en-US"/>
              <a:t>GEORGE MASON UNIVERSITY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09347-1DF8-4561-B392-ADA71A20E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0FB69-94D0-4FE2-A9CB-2E8A02081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150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890DE-6280-4C14-8B1A-71C00576A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064" y="4846638"/>
            <a:ext cx="10352761" cy="162931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4E8D6-3DFA-49EE-B381-4C214EFE5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5" y="4045907"/>
            <a:ext cx="10515600" cy="691933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5914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890DE-6280-4C14-8B1A-71C00576A32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4864295"/>
            <a:ext cx="7504134" cy="1500187"/>
          </a:xfrm>
        </p:spPr>
        <p:txBody>
          <a:bodyPr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4E8D6-3DFA-49EE-B381-4C214EFE50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724" y="4057812"/>
            <a:ext cx="10515600" cy="531651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92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E8D6-3DFA-49EE-B381-4C214EFE50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3518"/>
            <a:ext cx="10515600" cy="531651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7903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2111EB-2EF3-472B-B5D1-ACBAF066B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1190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 spc="1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/>
            <a:r>
              <a:rPr lang="en-US"/>
              <a:t>GEORGE MASON UNIVERSITY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41CED-C6CB-40CC-9379-936C49E69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A0B74-29A1-446A-878B-CEE87706B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D5B35-D807-4DE5-BA25-742E698B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0428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FA1C50B-1266-4D20-B584-DF8D9F5829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0" y="6292502"/>
            <a:ext cx="4114800" cy="365125"/>
          </a:xfrm>
          <a:prstGeom prst="rect">
            <a:avLst/>
          </a:prstGeom>
        </p:spPr>
        <p:txBody>
          <a:bodyPr/>
          <a:lstStyle>
            <a:lvl1pPr algn="r">
              <a:defRPr sz="1400" spc="1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GEORGE MASON UNIVERSITY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4A299-5AEE-4473-88D5-DE7ACA673B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59AA6-029B-4239-980A-C07DB2AF8E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31B8B-3E67-4A71-AA3A-A4CE2567C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B9CF8-1169-456E-A3E2-DF576D78D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953B9-94EE-4EAC-8F2E-E1627AA74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863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40126AC-8D97-4DE2-B3DA-26369DF8A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1190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 spc="1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/>
            <a:r>
              <a:rPr lang="en-US"/>
              <a:t>GEORGE MASON UNIVERSITY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F9D4D-0BCA-483A-95BD-DE4F2706C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523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0F4A0ED-F78D-4E25-A27F-3FE64BC64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1190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 spc="1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/>
            <a:r>
              <a:rPr lang="en-US"/>
              <a:t>GEORGE MASON UNIVERSITY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03BB2-1967-4D91-BCCA-9CB2E941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CA6B3-26B5-4C58-9C99-BAFF7419D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0B8EF-AE6F-4A7E-AE8A-454F7B29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5652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C08BE9-E2FF-4547-84A3-F8D710C37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1190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 spc="1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/>
            <a:r>
              <a:rPr lang="en-US"/>
              <a:t>GEORGE MASON UNIVERSITY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541C3-51CD-44DC-AA98-E4969E41A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1C55C5-CF07-4139-ACC9-E239E1E07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266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62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public.tableau.com/views/CensusSalaryData/CensusSalaryData?:language=en&amp;:display_count=y&amp;:origin=viz_share_link" TargetMode="Externa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data/datasets/time-series/demo/cps/cps-asec.html" TargetMode="External"/><Relationship Id="rId2" Type="http://schemas.openxmlformats.org/officeDocument/2006/relationships/hyperlink" Target="https://archive.ics.uci.edu/ml/datasets/adul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ensus.gov/data/developers/data-sets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/>
              <a:t>Team Hydrogen</a:t>
            </a:r>
            <a:endParaRPr lang="en-US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8210" y="3396953"/>
            <a:ext cx="6400800" cy="12192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CS504 Team Project</a:t>
            </a:r>
          </a:p>
          <a:p>
            <a:r>
              <a:rPr lang="en-US"/>
              <a:t>Spring 2021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820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01F6-3C06-47E0-B396-80FF645C3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978" y="261"/>
            <a:ext cx="8363809" cy="838304"/>
          </a:xfrm>
        </p:spPr>
        <p:txBody>
          <a:bodyPr>
            <a:noAutofit/>
          </a:bodyPr>
          <a:lstStyle/>
          <a:p>
            <a:r>
              <a:rPr lang="en-US" sz="3600" b="0"/>
              <a:t>Salary Relationship with Predictor Variables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ABD8D49-85D3-46B0-A3C6-441D062CB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111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6161192-23E2-4D42-8A87-AF129233C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A91ABF-14A3-4469-8433-6C716A17EB32}"/>
              </a:ext>
            </a:extLst>
          </p:cNvPr>
          <p:cNvGrpSpPr/>
          <p:nvPr/>
        </p:nvGrpSpPr>
        <p:grpSpPr>
          <a:xfrm>
            <a:off x="83604" y="54672"/>
            <a:ext cx="3747477" cy="4195571"/>
            <a:chOff x="4494239" y="36743"/>
            <a:chExt cx="3747477" cy="4195571"/>
          </a:xfrm>
        </p:grpSpPr>
        <p:pic>
          <p:nvPicPr>
            <p:cNvPr id="1031" name="Picture 1492729692">
              <a:extLst>
                <a:ext uri="{FF2B5EF4-FFF2-40B4-BE49-F238E27FC236}">
                  <a16:creationId xmlns:a16="http://schemas.microsoft.com/office/drawing/2014/main" id="{77136C54-8C72-4DB4-A079-6869A9A43F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239" y="36743"/>
              <a:ext cx="3747477" cy="401138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56360BFB-2E17-4365-AD03-8800AB9F9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239" y="4032259"/>
              <a:ext cx="2576852" cy="2000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1" u="none" strike="noStrike" cap="none" normalizeH="0" baseline="0">
                  <a:ln>
                    <a:noFill/>
                  </a:ln>
                  <a:solidFill>
                    <a:srgbClr val="00000A"/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Figure 17: Salary Distribution Across Industries with No Outliers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E317D1-9001-4C2F-BCFB-17DB3C3345F3}"/>
              </a:ext>
            </a:extLst>
          </p:cNvPr>
          <p:cNvGrpSpPr/>
          <p:nvPr/>
        </p:nvGrpSpPr>
        <p:grpSpPr>
          <a:xfrm>
            <a:off x="50056" y="4224590"/>
            <a:ext cx="3784139" cy="2552727"/>
            <a:chOff x="-178919" y="4141543"/>
            <a:chExt cx="3745202" cy="2149012"/>
          </a:xfrm>
        </p:grpSpPr>
        <p:pic>
          <p:nvPicPr>
            <p:cNvPr id="1037" name="Picture 1912545472">
              <a:extLst>
                <a:ext uri="{FF2B5EF4-FFF2-40B4-BE49-F238E27FC236}">
                  <a16:creationId xmlns:a16="http://schemas.microsoft.com/office/drawing/2014/main" id="{50888FD1-BF85-4643-A8CA-4CFEDE296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8919" y="4141543"/>
              <a:ext cx="3745202" cy="21490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77997860-D81D-454D-A9D2-10D6B286DB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673234" y="4264382"/>
              <a:ext cx="2113014" cy="205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1" u="none" strike="noStrike" cap="none" normalizeH="0" baseline="0">
                  <a:ln>
                    <a:noFill/>
                  </a:ln>
                  <a:solidFill>
                    <a:srgbClr val="00000A"/>
                  </a:solidFill>
                  <a:effectLst/>
                  <a:latin typeface="Calibri" panose="020F050202020403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Figure 15: Industry Representation without outliers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3BCE736B-DE19-48F5-8021-618DEE805F2E}"/>
              </a:ext>
            </a:extLst>
          </p:cNvPr>
          <p:cNvSpPr txBox="1">
            <a:spLocks/>
          </p:cNvSpPr>
          <p:nvPr/>
        </p:nvSpPr>
        <p:spPr>
          <a:xfrm>
            <a:off x="5399904" y="6179076"/>
            <a:ext cx="3747477" cy="678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>
                <a:hlinkClick r:id="rId5"/>
              </a:rPr>
              <a:t>Visualization with Tableau</a:t>
            </a:r>
            <a:endParaRPr lang="en-US" sz="2800" b="0"/>
          </a:p>
        </p:txBody>
      </p:sp>
      <p:pic>
        <p:nvPicPr>
          <p:cNvPr id="4" name="Picture 4" descr="A picture containing text, display, screenshot&#10;&#10;Description automatically generated">
            <a:extLst>
              <a:ext uri="{FF2B5EF4-FFF2-40B4-BE49-F238E27FC236}">
                <a16:creationId xmlns:a16="http://schemas.microsoft.com/office/drawing/2014/main" id="{B31EEB00-56AB-4B5E-A489-5F1009375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1" y="730513"/>
            <a:ext cx="4392705" cy="548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2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7B1DD4-AFD6-42B7-A0EB-A822EBA267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GEORGE MASON UNIVERSITY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2715AB-C5C1-4836-AD9A-973DE2AF4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59" y="-999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Algorithm Performance Metrics Comparison</a:t>
            </a:r>
            <a:endParaRPr lang="en-US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19AC5DA-8D67-4F17-B7F5-C42F2D18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8" y="1093702"/>
            <a:ext cx="3973424" cy="24893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486B41-229D-4AD6-A64A-E0F867A1674D}"/>
              </a:ext>
            </a:extLst>
          </p:cNvPr>
          <p:cNvSpPr/>
          <p:nvPr/>
        </p:nvSpPr>
        <p:spPr>
          <a:xfrm>
            <a:off x="9297265" y="4967720"/>
            <a:ext cx="450273" cy="207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559902C-23FF-4197-BC66-1F3465A5836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853" y="938737"/>
            <a:ext cx="4561710" cy="2562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AE6C9492-B118-412D-A1B6-2E40D6A3E2B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529" y="3671673"/>
            <a:ext cx="4570175" cy="25764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B2AC0B19-2888-4A67-B3DB-7D379D336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18" y="3746763"/>
            <a:ext cx="3972790" cy="2663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20D678-0997-498C-8DA0-8A610EE08067}"/>
              </a:ext>
            </a:extLst>
          </p:cNvPr>
          <p:cNvSpPr txBox="1"/>
          <p:nvPr/>
        </p:nvSpPr>
        <p:spPr>
          <a:xfrm>
            <a:off x="4388151" y="3377552"/>
            <a:ext cx="2068501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Best Performance Algorithm: </a:t>
            </a:r>
            <a:r>
              <a:rPr lang="en-US" err="1">
                <a:cs typeface="Calibri"/>
              </a:rPr>
              <a:t>XGBoost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>
                <a:cs typeface="Calibri"/>
              </a:rPr>
              <a:t>R-Squared = .81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9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01F6-3C06-47E0-B396-80FF645C3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52" y="230852"/>
            <a:ext cx="9130077" cy="67850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0"/>
              <a:t>Extreme Gradient Boosting – Tree Based Learning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ABD8D49-85D3-46B0-A3C6-441D062CB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317"/>
            <a:ext cx="7111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6161192-23E2-4D42-8A87-AF129233C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3668" y="1803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57EA752-F5D1-4AF9-A9CD-9CDECF617D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6" y="884466"/>
            <a:ext cx="4456142" cy="2677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820DAE51-FC18-40F0-8D0B-FC27E5134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63" y="694346"/>
            <a:ext cx="5392912" cy="3798863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43398B99-2E57-4D77-AB45-DE33AE226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59" y="3787420"/>
            <a:ext cx="4611627" cy="2839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1B3507-9B99-4583-AB50-2426AAFE27C1}"/>
              </a:ext>
            </a:extLst>
          </p:cNvPr>
          <p:cNvSpPr txBox="1"/>
          <p:nvPr/>
        </p:nvSpPr>
        <p:spPr>
          <a:xfrm>
            <a:off x="5261264" y="4429991"/>
            <a:ext cx="274320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Segoe UI"/>
              </a:rPr>
              <a:t>Best Algorithm: </a:t>
            </a:r>
            <a:r>
              <a:rPr lang="en-US" err="1">
                <a:cs typeface="Segoe UI"/>
              </a:rPr>
              <a:t>XGBoost</a:t>
            </a:r>
            <a:r>
              <a:rPr lang="en-US">
                <a:cs typeface="Segoe UI"/>
              </a:rPr>
              <a:t>​</a:t>
            </a:r>
          </a:p>
          <a:p>
            <a:r>
              <a:rPr lang="en-US">
                <a:cs typeface="Segoe UI"/>
              </a:rPr>
              <a:t>Number of Jobs: 250​</a:t>
            </a:r>
          </a:p>
          <a:p>
            <a:r>
              <a:rPr lang="en-US">
                <a:cs typeface="Segoe UI"/>
              </a:rPr>
              <a:t>Other Algorithms Used: linear </a:t>
            </a:r>
            <a:r>
              <a:rPr lang="en-US" err="1">
                <a:cs typeface="Segoe UI"/>
              </a:rPr>
              <a:t>lerner</a:t>
            </a:r>
            <a:r>
              <a:rPr lang="en-US">
                <a:cs typeface="Segoe UI"/>
              </a:rPr>
              <a:t>, </a:t>
            </a:r>
            <a:r>
              <a:rPr lang="en-US" err="1">
                <a:cs typeface="Segoe UI"/>
              </a:rPr>
              <a:t>mlp</a:t>
            </a:r>
            <a:r>
              <a:rPr lang="en-US">
                <a:cs typeface="Segoe UI"/>
              </a:rPr>
              <a:t> (all built-in algorithms from AWS )​</a:t>
            </a:r>
          </a:p>
          <a:p>
            <a:r>
              <a:rPr lang="en-US">
                <a:cs typeface="Segoe UI"/>
              </a:rPr>
              <a:t>​</a:t>
            </a:r>
          </a:p>
          <a:p>
            <a:r>
              <a:rPr lang="en-US">
                <a:cs typeface="Segoe UI"/>
              </a:rPr>
              <a:t>SHAP: contribution to the model prediction</a:t>
            </a:r>
          </a:p>
        </p:txBody>
      </p:sp>
    </p:spTree>
    <p:extLst>
      <p:ext uri="{BB962C8B-B14F-4D97-AF65-F5344CB8AC3E}">
        <p14:creationId xmlns:p14="http://schemas.microsoft.com/office/powerpoint/2010/main" val="195030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5C665C-F570-42A0-9F31-CC22CB225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GEORGE MASON UNIVERSITY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4D5247-9195-4E82-8229-9F98AB554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38" y="131894"/>
            <a:ext cx="4967797" cy="445155"/>
          </a:xfrm>
        </p:spPr>
        <p:txBody>
          <a:bodyPr>
            <a:normAutofit fontScale="90000"/>
          </a:bodyPr>
          <a:lstStyle/>
          <a:p>
            <a:r>
              <a:rPr lang="en-US" sz="2800"/>
              <a:t>Actual vs Predicted Income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EA782-E2D2-483B-9411-8047B50C4A4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1" y="646930"/>
            <a:ext cx="4560092" cy="29314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A92A69-F924-4916-8BE2-910E9D390CB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220" y="645390"/>
            <a:ext cx="5250874" cy="29302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163B05A-B482-4F98-BA69-E54F74D7C83D}"/>
              </a:ext>
            </a:extLst>
          </p:cNvPr>
          <p:cNvSpPr txBox="1">
            <a:spLocks/>
          </p:cNvSpPr>
          <p:nvPr/>
        </p:nvSpPr>
        <p:spPr>
          <a:xfrm>
            <a:off x="6542894" y="178915"/>
            <a:ext cx="4967797" cy="445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Modeling Error Distribution</a:t>
            </a:r>
          </a:p>
        </p:txBody>
      </p:sp>
      <p:pic>
        <p:nvPicPr>
          <p:cNvPr id="8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9528A7E-B903-4F03-9153-CC8B88477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97" y="3689697"/>
            <a:ext cx="4957602" cy="2901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17AD8B-7340-41A5-AF27-89100CDD393F}"/>
              </a:ext>
            </a:extLst>
          </p:cNvPr>
          <p:cNvSpPr txBox="1"/>
          <p:nvPr/>
        </p:nvSpPr>
        <p:spPr>
          <a:xfrm>
            <a:off x="5503718" y="3971059"/>
            <a:ext cx="268218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Segoe UI"/>
              </a:rPr>
              <a:t>Hyperparameter Tuning in SageMaker</a:t>
            </a:r>
          </a:p>
          <a:p>
            <a:endParaRPr lang="en-US">
              <a:cs typeface="Segoe UI"/>
            </a:endParaRPr>
          </a:p>
          <a:p>
            <a:r>
              <a:rPr lang="en-US">
                <a:cs typeface="Segoe UI"/>
              </a:rPr>
              <a:t>Evidence of overfitting was present in both SageMaker and custom tuning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D52DCD-5B45-495B-A19C-8DCC01402A7C}"/>
              </a:ext>
            </a:extLst>
          </p:cNvPr>
          <p:cNvSpPr txBox="1"/>
          <p:nvPr/>
        </p:nvSpPr>
        <p:spPr>
          <a:xfrm>
            <a:off x="8649590" y="4096892"/>
            <a:ext cx="2150886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Segoe UI"/>
              </a:rPr>
              <a:t>Final tuned model metrics</a:t>
            </a:r>
            <a:endParaRPr lang="en-US">
              <a:cs typeface="Calibri"/>
            </a:endParaRPr>
          </a:p>
          <a:p>
            <a:pPr algn="ctr"/>
            <a:endParaRPr lang="en-US" b="1">
              <a:cs typeface="Segoe UI"/>
            </a:endParaRPr>
          </a:p>
          <a:p>
            <a:pPr algn="ctr"/>
            <a:r>
              <a:rPr lang="en-US" b="1">
                <a:cs typeface="Segoe UI"/>
              </a:rPr>
              <a:t>R-Squared = .82</a:t>
            </a:r>
          </a:p>
          <a:p>
            <a:pPr algn="ctr"/>
            <a:r>
              <a:rPr lang="en-US" b="1">
                <a:cs typeface="Segoe UI"/>
              </a:rPr>
              <a:t>RMSE = 11295</a:t>
            </a:r>
          </a:p>
        </p:txBody>
      </p:sp>
    </p:spTree>
    <p:extLst>
      <p:ext uri="{BB962C8B-B14F-4D97-AF65-F5344CB8AC3E}">
        <p14:creationId xmlns:p14="http://schemas.microsoft.com/office/powerpoint/2010/main" val="3963700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F8D5CB-DF4E-44D4-AE29-717B36F5D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GEORGE MASON UNIVERSITY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D6C8-A4D4-42D3-9164-372AA608E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0636" y="994852"/>
            <a:ext cx="4966252" cy="5261717"/>
          </a:xfrm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Follow up with survey respondents who indicated NONE as their industry and/or work class</a:t>
            </a:r>
          </a:p>
          <a:p>
            <a:r>
              <a:rPr lang="en-US" sz="2200">
                <a:ea typeface="+mn-lt"/>
                <a:cs typeface="+mn-lt"/>
              </a:rPr>
              <a:t>Focus on outliers and study existing and new factors that lead to a salary over 100,000</a:t>
            </a:r>
          </a:p>
          <a:p>
            <a:r>
              <a:rPr lang="en-US" sz="2200">
                <a:cs typeface="Calibri"/>
              </a:rPr>
              <a:t>Why </a:t>
            </a:r>
            <a:r>
              <a:rPr lang="en-US" sz="2200">
                <a:ea typeface="+mn-lt"/>
                <a:cs typeface="+mn-lt"/>
              </a:rPr>
              <a:t>education attainment resulted in higher earnings for women, but that was not always the case for men</a:t>
            </a:r>
          </a:p>
          <a:p>
            <a:r>
              <a:rPr lang="en-US" sz="2200">
                <a:cs typeface="Calibri"/>
              </a:rPr>
              <a:t>Deploy model to test with actual users (using AWS services)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42F09F-F0B3-4F27-B2E4-023B3F329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636" y="183013"/>
            <a:ext cx="4966252" cy="811840"/>
          </a:xfrm>
          <a:ln>
            <a:noFill/>
          </a:ln>
        </p:spPr>
        <p:txBody>
          <a:bodyPr/>
          <a:lstStyle/>
          <a:p>
            <a:r>
              <a:rPr lang="en-US">
                <a:cs typeface="Calibri Light"/>
              </a:rPr>
              <a:t>Future Work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B97E9C-1CCF-414E-ACB0-A52DAD8D154F}"/>
              </a:ext>
            </a:extLst>
          </p:cNvPr>
          <p:cNvSpPr txBox="1">
            <a:spLocks/>
          </p:cNvSpPr>
          <p:nvPr/>
        </p:nvSpPr>
        <p:spPr>
          <a:xfrm>
            <a:off x="6251713" y="1960562"/>
            <a:ext cx="429039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cs typeface="Calibri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99DE84B-280C-40E2-ACEE-2FFC6259507A}"/>
              </a:ext>
            </a:extLst>
          </p:cNvPr>
          <p:cNvSpPr txBox="1">
            <a:spLocks/>
          </p:cNvSpPr>
          <p:nvPr/>
        </p:nvSpPr>
        <p:spPr>
          <a:xfrm>
            <a:off x="812952" y="300043"/>
            <a:ext cx="4966252" cy="7257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 Light"/>
              </a:rPr>
              <a:t>Findings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D96A49-E783-4BEC-BB15-763A406CADBD}"/>
              </a:ext>
            </a:extLst>
          </p:cNvPr>
          <p:cNvSpPr txBox="1">
            <a:spLocks/>
          </p:cNvSpPr>
          <p:nvPr/>
        </p:nvSpPr>
        <p:spPr>
          <a:xfrm>
            <a:off x="773388" y="1025744"/>
            <a:ext cx="5005814" cy="53468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Using more factors and entries strengthened the model</a:t>
            </a:r>
          </a:p>
          <a:p>
            <a:r>
              <a:rPr lang="en-US" err="1">
                <a:cs typeface="Calibri"/>
              </a:rPr>
              <a:t>XGBoost</a:t>
            </a:r>
            <a:r>
              <a:rPr lang="en-US">
                <a:cs typeface="Calibri"/>
              </a:rPr>
              <a:t> was the most accurate model</a:t>
            </a:r>
          </a:p>
          <a:p>
            <a:r>
              <a:rPr lang="en-US">
                <a:cs typeface="Calibri"/>
              </a:rPr>
              <a:t>Experience (hours worked) and Industry are the highest factors that contribute to a higher salary, according to our correlation analysis</a:t>
            </a:r>
          </a:p>
          <a:p>
            <a:r>
              <a:rPr lang="en-US">
                <a:ea typeface="+mn-lt"/>
                <a:cs typeface="+mn-lt"/>
              </a:rPr>
              <a:t>Variables like age, education, state, industry, hours worked, and occupation proved to be significant in both the </a:t>
            </a:r>
            <a:r>
              <a:rPr lang="en-US" err="1">
                <a:ea typeface="+mn-lt"/>
                <a:cs typeface="+mn-lt"/>
              </a:rPr>
              <a:t>XGBoost</a:t>
            </a:r>
            <a:r>
              <a:rPr lang="en-US">
                <a:ea typeface="+mn-lt"/>
                <a:cs typeface="+mn-lt"/>
              </a:rPr>
              <a:t> test from Python, and the SHAP values in SageMaker.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Distribution of data (lot of younger people without work experience)</a:t>
            </a:r>
          </a:p>
          <a:p>
            <a:r>
              <a:rPr lang="en-US">
                <a:cs typeface="Calibri"/>
              </a:rPr>
              <a:t>Median salary in 2020 was $47,000 so classifying outliers after $100,000 is accurate from a practical perspective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4259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B4C9-F675-43CA-A49D-B90DCEE9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32085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5" y="176866"/>
            <a:ext cx="10515600" cy="1325563"/>
          </a:xfrm>
        </p:spPr>
        <p:txBody>
          <a:bodyPr anchor="ctr" anchorCtr="0"/>
          <a:lstStyle/>
          <a:p>
            <a:r>
              <a:rPr lang="en-US" b="0">
                <a:latin typeface="Arial"/>
                <a:cs typeface="Arial"/>
              </a:rPr>
              <a:t>Project Risks and Mitigations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9636D71-925A-4F4A-80BD-6B99A3F2F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819440"/>
              </p:ext>
            </p:extLst>
          </p:nvPr>
        </p:nvGraphicFramePr>
        <p:xfrm>
          <a:off x="520266" y="1261033"/>
          <a:ext cx="10459061" cy="53949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204861">
                  <a:extLst>
                    <a:ext uri="{9D8B030D-6E8A-4147-A177-3AD203B41FA5}">
                      <a16:colId xmlns:a16="http://schemas.microsoft.com/office/drawing/2014/main" val="1575776606"/>
                    </a:ext>
                  </a:extLst>
                </a:gridCol>
                <a:gridCol w="1264025">
                  <a:extLst>
                    <a:ext uri="{9D8B030D-6E8A-4147-A177-3AD203B41FA5}">
                      <a16:colId xmlns:a16="http://schemas.microsoft.com/office/drawing/2014/main" val="1148873489"/>
                    </a:ext>
                  </a:extLst>
                </a:gridCol>
                <a:gridCol w="1031000">
                  <a:extLst>
                    <a:ext uri="{9D8B030D-6E8A-4147-A177-3AD203B41FA5}">
                      <a16:colId xmlns:a16="http://schemas.microsoft.com/office/drawing/2014/main" val="2457775236"/>
                    </a:ext>
                  </a:extLst>
                </a:gridCol>
                <a:gridCol w="4959175">
                  <a:extLst>
                    <a:ext uri="{9D8B030D-6E8A-4147-A177-3AD203B41FA5}">
                      <a16:colId xmlns:a16="http://schemas.microsoft.com/office/drawing/2014/main" val="28265839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Risk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Risk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Risk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Risk Mitigation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8513"/>
                  </a:ext>
                </a:extLst>
              </a:tr>
              <a:tr h="8896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If the dataset we select does not have accurate data, then we will be delayed in performing our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 will look at several data sets so that if the primary set does not end up being accurate, we have a backup dataset to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534322"/>
                  </a:ext>
                </a:extLst>
              </a:tr>
              <a:tr h="8896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If the data we select is difficult to normalize and compare, then our analysis will not be as objective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 have done initial research into these data sets and we have alternate sets to use if this becomes an issue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924190"/>
                  </a:ext>
                </a:extLst>
              </a:tr>
              <a:tr h="8896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If we select the incorrect attributes to focus on initially, then the schedule will be negatively impacted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 have begun analysis into these factors, already have a draft list we will use and have built in schedule slack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6923519"/>
                  </a:ext>
                </a:extLst>
              </a:tr>
              <a:tr h="88966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If the dataset does not contain data that is well correlated, then we will need to look elsewhere to support or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Preliminary evaluations show some good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6371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49D382E-1473-438B-B4C7-5ABDCC5FA19C}"/>
              </a:ext>
            </a:extLst>
          </p:cNvPr>
          <p:cNvSpPr txBox="1"/>
          <p:nvPr/>
        </p:nvSpPr>
        <p:spPr>
          <a:xfrm>
            <a:off x="11098050" y="5717396"/>
            <a:ext cx="109479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Legend:</a:t>
            </a:r>
          </a:p>
          <a:p>
            <a:r>
              <a:rPr lang="en-US" sz="1400">
                <a:cs typeface="Calibri"/>
              </a:rPr>
              <a:t>1 – Low</a:t>
            </a:r>
          </a:p>
          <a:p>
            <a:r>
              <a:rPr lang="en-US" sz="1400">
                <a:cs typeface="Calibri"/>
              </a:rPr>
              <a:t>2 – Medium</a:t>
            </a:r>
          </a:p>
          <a:p>
            <a:r>
              <a:rPr lang="en-US" sz="1400">
                <a:cs typeface="Calibri"/>
              </a:rPr>
              <a:t>3 - High</a:t>
            </a:r>
          </a:p>
        </p:txBody>
      </p:sp>
    </p:spTree>
    <p:extLst>
      <p:ext uri="{BB962C8B-B14F-4D97-AF65-F5344CB8AC3E}">
        <p14:creationId xmlns:p14="http://schemas.microsoft.com/office/powerpoint/2010/main" val="1175168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C8505-20D0-4D28-AE8B-28A6E21A48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GEORGE MASON UNIVERSITY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1A0D6-E6E3-4D70-93C3-5CD36E082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Complexity</a:t>
            </a:r>
          </a:p>
          <a:p>
            <a:r>
              <a:rPr lang="en-US" sz="1400"/>
              <a:t>Clean/normalizing the data</a:t>
            </a:r>
          </a:p>
          <a:p>
            <a:r>
              <a:rPr lang="en-US" sz="1400"/>
              <a:t>Since the Census dataset has more than 50 attributes, choosing the right attributes for our data might be complex</a:t>
            </a:r>
          </a:p>
          <a:p>
            <a:r>
              <a:rPr lang="en-US" sz="1400"/>
              <a:t>Quantifying the data and defining the impact on earning potential</a:t>
            </a:r>
          </a:p>
          <a:p>
            <a:pPr marL="0" indent="0">
              <a:buNone/>
            </a:pPr>
            <a:r>
              <a:rPr lang="en-US" b="1"/>
              <a:t>Data Sources</a:t>
            </a:r>
          </a:p>
          <a:p>
            <a:r>
              <a:rPr lang="en-US" sz="1400">
                <a:cs typeface="Calibri"/>
              </a:rPr>
              <a:t>UCI Adult Data Set: </a:t>
            </a:r>
            <a:r>
              <a:rPr lang="en-US" sz="1400">
                <a:ea typeface="+mn-lt"/>
                <a:cs typeface="+mn-lt"/>
                <a:hlinkClick r:id="rId2"/>
              </a:rPr>
              <a:t>https://archive.ics.uci.edu/ml/datasets/adult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cs typeface="Calibri"/>
              </a:rPr>
              <a:t>US Census Annual Social and Economic Supplements: </a:t>
            </a:r>
            <a:r>
              <a:rPr lang="en-US" sz="1400">
                <a:ea typeface="+mn-lt"/>
                <a:cs typeface="+mn-lt"/>
                <a:hlinkClick r:id="rId3"/>
              </a:rPr>
              <a:t>https://www.census.gov/data/datasets/time-series/demo/cps/cps-asec.html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cs typeface="Calibri"/>
              </a:rPr>
              <a:t>US Census APIs: </a:t>
            </a:r>
            <a:r>
              <a:rPr lang="en-US" sz="1400">
                <a:ea typeface="+mn-lt"/>
                <a:cs typeface="+mn-lt"/>
                <a:hlinkClick r:id="rId4"/>
              </a:rPr>
              <a:t>https://www.census.gov/data/developers/data-sets.html</a:t>
            </a: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/>
              <a:t>Potential Analytics</a:t>
            </a:r>
          </a:p>
          <a:p>
            <a:r>
              <a:rPr lang="en-US" sz="1400"/>
              <a:t>We are going to perform some preliminary analysis to explore the data and then pursue more targeted, deeper analysis with a variety of possible methods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5EBB8D-1140-48F6-836B-3CAA401F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Complexity, Data Sources, Analytics</a:t>
            </a:r>
          </a:p>
        </p:txBody>
      </p:sp>
    </p:spTree>
    <p:extLst>
      <p:ext uri="{BB962C8B-B14F-4D97-AF65-F5344CB8AC3E}">
        <p14:creationId xmlns:p14="http://schemas.microsoft.com/office/powerpoint/2010/main" val="572972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858" y="939566"/>
            <a:ext cx="11820787" cy="591843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000000"/>
                </a:solidFill>
              </a:rPr>
              <a:t>Initial Stories</a:t>
            </a:r>
          </a:p>
          <a:p>
            <a:pPr marL="0" indent="0">
              <a:buNone/>
            </a:pPr>
            <a:r>
              <a:rPr lang="en-US" sz="1200">
                <a:solidFill>
                  <a:srgbClr val="0000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stories that will be used to articulate how our software will provide value to the user are: </a:t>
            </a:r>
          </a:p>
          <a:p>
            <a:pPr marL="342900" indent="-342900">
              <a:buFont typeface="Arial" panose="020F0302020204030204"/>
              <a:buChar char="•"/>
            </a:pPr>
            <a:r>
              <a:rPr lang="en-US" sz="1200">
                <a:ea typeface="+mn-lt"/>
                <a:cs typeface="+mn-lt"/>
              </a:rPr>
              <a:t>As an employer, I would like to know the factors impacting salary potential so that I know the correct amount to offer an employee to retain them.</a:t>
            </a:r>
          </a:p>
          <a:p>
            <a:pPr marL="342900" indent="-342900">
              <a:buFont typeface="Arial" panose="020F0302020204030204"/>
              <a:buChar char="•"/>
            </a:pPr>
            <a:r>
              <a:rPr lang="en-US" sz="1200">
                <a:ea typeface="+mn-lt"/>
                <a:cs typeface="+mn-lt"/>
              </a:rPr>
              <a:t>As an employer, I would like to have a tool that allows me to offer a competitive salary to a potential employee so that I have a better probability of hiring them. </a:t>
            </a:r>
          </a:p>
          <a:p>
            <a:pPr marL="342900" indent="-342900">
              <a:buFont typeface="Arial" panose="020F0302020204030204"/>
              <a:buChar char="•"/>
            </a:pPr>
            <a:r>
              <a:rPr lang="en-US" sz="1200">
                <a:ea typeface="+mn-lt"/>
                <a:cs typeface="+mn-lt"/>
              </a:rPr>
              <a:t>As an individual seeking employment, I would like to know how much an employer should offer to me such that I am compensated fairly.</a:t>
            </a:r>
          </a:p>
          <a:p>
            <a:pPr marL="342900" indent="-342900">
              <a:buFont typeface="Arial" panose="020F0302020204030204"/>
              <a:buChar char="•"/>
            </a:pPr>
            <a:r>
              <a:rPr lang="en-US" sz="1200">
                <a:ea typeface="+mn-lt"/>
                <a:cs typeface="+mn-lt"/>
              </a:rPr>
              <a:t>As an individual seeking a higher salary, I need to know which controllable factors will lead to greater earning potential so that I can focus on those factors to enable greater earning. </a:t>
            </a:r>
          </a:p>
          <a:p>
            <a:pPr marL="342900" indent="-342900">
              <a:buFont typeface="Arial" panose="020F0302020204030204"/>
              <a:buChar char="•"/>
            </a:pPr>
            <a:r>
              <a:rPr lang="en-US" sz="1200">
                <a:ea typeface="+mn-lt"/>
                <a:cs typeface="+mn-lt"/>
              </a:rPr>
              <a:t>As an individual seeking a higher salary, I need to prioritize factors that will lead to greater earning potential so that I can effectively use my time to pursue greater earning potential.</a:t>
            </a:r>
            <a:endParaRPr lang="en-US" sz="1200">
              <a:solidFill>
                <a:srgbClr val="00000A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>
                <a:solidFill>
                  <a:srgbClr val="00000A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200">
                <a:solidFill>
                  <a:srgbClr val="0000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hese stories will guide the team to evaluate factors impacting earning potential and aid us in drawing conclusions from those factors. </a:t>
            </a:r>
          </a:p>
          <a:p>
            <a:pPr marL="0" indent="0">
              <a:buNone/>
            </a:pPr>
            <a:r>
              <a:rPr lang="en-US" b="1">
                <a:solidFill>
                  <a:srgbClr val="000000"/>
                </a:solidFill>
              </a:rPr>
              <a:t>Lexicon</a:t>
            </a:r>
          </a:p>
          <a:p>
            <a:r>
              <a:rPr lang="en-US" sz="1200" b="1">
                <a:solidFill>
                  <a:srgbClr val="0000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Self Employed Not Incorporated (Self-emp-not-</a:t>
            </a:r>
            <a:r>
              <a:rPr lang="en-US" sz="1200" b="1" err="1">
                <a:solidFill>
                  <a:srgbClr val="0000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inc</a:t>
            </a:r>
            <a:r>
              <a:rPr lang="en-US" sz="1200" b="1">
                <a:solidFill>
                  <a:srgbClr val="0000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200">
                <a:solidFill>
                  <a:srgbClr val="0000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 people who work for themselves in corporate entities </a:t>
            </a:r>
          </a:p>
          <a:p>
            <a:r>
              <a:rPr lang="en-US" sz="1200" b="1">
                <a:solidFill>
                  <a:srgbClr val="0000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Factors</a:t>
            </a:r>
            <a:r>
              <a:rPr lang="en-US" sz="1200">
                <a:solidFill>
                  <a:srgbClr val="0000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Columns in the dataset (ex, occupation, education)</a:t>
            </a:r>
          </a:p>
          <a:p>
            <a:r>
              <a:rPr lang="en-US" sz="1200" b="1">
                <a:solidFill>
                  <a:srgbClr val="0000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Regression</a:t>
            </a:r>
            <a:r>
              <a:rPr lang="en-US" sz="1200">
                <a:solidFill>
                  <a:srgbClr val="0000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Statistical model that shows relationships between variables</a:t>
            </a:r>
          </a:p>
          <a:p>
            <a:r>
              <a:rPr lang="en-US" sz="1200" b="1">
                <a:solidFill>
                  <a:srgbClr val="0000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Salary</a:t>
            </a:r>
            <a:r>
              <a:rPr lang="en-US" sz="1200">
                <a:solidFill>
                  <a:srgbClr val="0000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payment to employee for providing a service</a:t>
            </a:r>
          </a:p>
          <a:p>
            <a:r>
              <a:rPr lang="en-US" sz="1200" b="1">
                <a:solidFill>
                  <a:srgbClr val="0000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Trends</a:t>
            </a:r>
            <a:r>
              <a:rPr lang="en-US" sz="1200">
                <a:solidFill>
                  <a:srgbClr val="0000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direction in which an event or change is moving</a:t>
            </a:r>
          </a:p>
          <a:p>
            <a:r>
              <a:rPr lang="en-US" sz="1200" b="1">
                <a:solidFill>
                  <a:srgbClr val="0000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Attributes</a:t>
            </a:r>
            <a:r>
              <a:rPr lang="en-US" sz="1200">
                <a:solidFill>
                  <a:srgbClr val="0000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Properties of an entity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451" y="155400"/>
            <a:ext cx="10515600" cy="784167"/>
          </a:xfrm>
        </p:spPr>
        <p:txBody>
          <a:bodyPr anchor="ctr" anchorCtr="0"/>
          <a:lstStyle/>
          <a:p>
            <a:pPr algn="ctr"/>
            <a:r>
              <a:rPr lang="en-US"/>
              <a:t>Stories</a:t>
            </a:r>
          </a:p>
        </p:txBody>
      </p:sp>
    </p:spTree>
    <p:extLst>
      <p:ext uri="{BB962C8B-B14F-4D97-AF65-F5344CB8AC3E}">
        <p14:creationId xmlns:p14="http://schemas.microsoft.com/office/powerpoint/2010/main" val="341383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2DD656-D2F5-45BB-BCB6-88DC833A22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GEORGE MASON UNIVERSITY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D6B27-6577-4C31-BF1B-2D6C21BB4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8472"/>
            <a:ext cx="10515600" cy="5597430"/>
          </a:xfrm>
        </p:spPr>
        <p:txBody>
          <a:bodyPr vert="horz" lIns="91440" tIns="45720" rIns="91440" bIns="45720" rtlCol="0" anchor="t">
            <a:normAutofit fontScale="32500" lnSpcReduction="20000"/>
          </a:bodyPr>
          <a:lstStyle/>
          <a:p>
            <a:r>
              <a:rPr lang="en-US" b="1">
                <a:ea typeface="+mn-lt"/>
                <a:cs typeface="+mn-lt"/>
              </a:rPr>
              <a:t>From hhpub20: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H_IDNUM: household id number. Same as characters 1-20 of PERIDNUM.</a:t>
            </a:r>
          </a:p>
          <a:p>
            <a:r>
              <a:rPr lang="en-US">
                <a:ea typeface="+mn-lt"/>
                <a:cs typeface="+mn-lt"/>
              </a:rPr>
              <a:t>GESTFIPS: State FIPS code</a:t>
            </a:r>
          </a:p>
          <a:p>
            <a:r>
              <a:rPr lang="en-US">
                <a:ea typeface="+mn-lt"/>
                <a:cs typeface="+mn-lt"/>
              </a:rPr>
              <a:t>GTCO: County FIPS code</a:t>
            </a:r>
          </a:p>
          <a:p>
            <a:r>
              <a:rPr lang="en-US" b="1">
                <a:ea typeface="+mn-lt"/>
                <a:cs typeface="+mn-lt"/>
              </a:rPr>
              <a:t>From pppub20: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PEHRUSLT: Hours usually worked last week</a:t>
            </a:r>
          </a:p>
          <a:p>
            <a:r>
              <a:rPr lang="en-US">
                <a:ea typeface="+mn-lt"/>
                <a:cs typeface="+mn-lt"/>
              </a:rPr>
              <a:t>A_AGE: Age</a:t>
            </a:r>
          </a:p>
          <a:p>
            <a:r>
              <a:rPr lang="en-US">
                <a:ea typeface="+mn-lt"/>
                <a:cs typeface="+mn-lt"/>
              </a:rPr>
              <a:t>A_CLSWKR: </a:t>
            </a:r>
            <a:r>
              <a:rPr lang="en-US" err="1">
                <a:ea typeface="+mn-lt"/>
                <a:cs typeface="+mn-lt"/>
              </a:rPr>
              <a:t>workclass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r>
              <a:rPr lang="en-US">
                <a:ea typeface="+mn-lt"/>
                <a:cs typeface="+mn-lt"/>
              </a:rPr>
              <a:t>A_MJIND: Major Industry Code </a:t>
            </a:r>
          </a:p>
          <a:p>
            <a:r>
              <a:rPr lang="en-US">
                <a:ea typeface="+mn-lt"/>
                <a:cs typeface="+mn-lt"/>
              </a:rPr>
              <a:t>A_MJOCC: major occupation recode (related to above, maybe a little more specific)</a:t>
            </a:r>
          </a:p>
          <a:p>
            <a:r>
              <a:rPr lang="en-US">
                <a:ea typeface="+mn-lt"/>
                <a:cs typeface="+mn-lt"/>
              </a:rPr>
              <a:t>A_FNLWGT: final weight </a:t>
            </a:r>
          </a:p>
          <a:p>
            <a:r>
              <a:rPr lang="en-US">
                <a:ea typeface="+mn-lt"/>
                <a:cs typeface="+mn-lt"/>
              </a:rPr>
              <a:t>A_FTPT: Is ... enrolled in school as a full-time or part-time student</a:t>
            </a:r>
          </a:p>
          <a:p>
            <a:r>
              <a:rPr lang="en-US">
                <a:ea typeface="+mn-lt"/>
                <a:cs typeface="+mn-lt"/>
              </a:rPr>
              <a:t>A_HGA: education level</a:t>
            </a:r>
          </a:p>
          <a:p>
            <a:r>
              <a:rPr lang="en-US">
                <a:ea typeface="+mn-lt"/>
                <a:cs typeface="+mn-lt"/>
              </a:rPr>
              <a:t>CAP_YN: capital gain from shares or mutual funds (Y or N value)</a:t>
            </a:r>
          </a:p>
          <a:p>
            <a:r>
              <a:rPr lang="en-US">
                <a:ea typeface="+mn-lt"/>
                <a:cs typeface="+mn-lt"/>
              </a:rPr>
              <a:t>CAP_VAL: capital gains value</a:t>
            </a:r>
          </a:p>
          <a:p>
            <a:r>
              <a:rPr lang="en-US">
                <a:ea typeface="+mn-lt"/>
                <a:cs typeface="+mn-lt"/>
              </a:rPr>
              <a:t>DIV_VAL: how much a person received in dividends from stock </a:t>
            </a:r>
          </a:p>
          <a:p>
            <a:r>
              <a:rPr lang="en-US">
                <a:ea typeface="+mn-lt"/>
                <a:cs typeface="+mn-lt"/>
              </a:rPr>
              <a:t>PTOT_R: total person income recode (values 0 to 41with ranges for each value)</a:t>
            </a:r>
          </a:p>
          <a:p>
            <a:r>
              <a:rPr lang="en-US">
                <a:ea typeface="+mn-lt"/>
                <a:cs typeface="+mn-lt"/>
              </a:rPr>
              <a:t>PTOTVAL:  total person’s income (negative if loss)</a:t>
            </a:r>
          </a:p>
          <a:p>
            <a:r>
              <a:rPr lang="en-US">
                <a:ea typeface="+mn-lt"/>
                <a:cs typeface="+mn-lt"/>
              </a:rPr>
              <a:t>POTHVAL: all income not from earnings (negative if loss, could make the case for capital-loss like field)</a:t>
            </a:r>
          </a:p>
          <a:p>
            <a:r>
              <a:rPr lang="en-US">
                <a:ea typeface="+mn-lt"/>
                <a:cs typeface="+mn-lt"/>
              </a:rPr>
              <a:t>PRDTRACE :race</a:t>
            </a:r>
          </a:p>
          <a:p>
            <a:r>
              <a:rPr lang="en-US">
                <a:ea typeface="+mn-lt"/>
                <a:cs typeface="+mn-lt"/>
              </a:rPr>
              <a:t>A_SEX: sex</a:t>
            </a:r>
          </a:p>
          <a:p>
            <a:r>
              <a:rPr lang="en-US">
                <a:ea typeface="+mn-lt"/>
                <a:cs typeface="+mn-lt"/>
              </a:rPr>
              <a:t>A_USLHRS: hours-per-week</a:t>
            </a:r>
          </a:p>
          <a:p>
            <a:r>
              <a:rPr lang="en-US">
                <a:ea typeface="+mn-lt"/>
                <a:cs typeface="+mn-lt"/>
              </a:rPr>
              <a:t>PENATVTY: Birth Country</a:t>
            </a:r>
          </a:p>
          <a:p>
            <a:r>
              <a:rPr lang="en-US">
                <a:ea typeface="+mn-lt"/>
                <a:cs typeface="+mn-lt"/>
              </a:rPr>
              <a:t>PECERT2: Does the individual have a professional certificate</a:t>
            </a:r>
          </a:p>
          <a:p>
            <a:r>
              <a:rPr lang="en-US">
                <a:ea typeface="+mn-lt"/>
                <a:cs typeface="+mn-lt"/>
              </a:rPr>
              <a:t>PRTCITSHP: Citizenship group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0AFEF0-3BD8-4362-ACE6-2C2C1BDF0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2881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Field Descriptions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36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2984E-9071-4577-8856-840FED52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836"/>
            <a:ext cx="10515600" cy="708450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Team Hydrogen Members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DB3F328-C934-446F-9740-E5EFC70E9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09" r="254" b="24618"/>
          <a:stretch/>
        </p:blipFill>
        <p:spPr>
          <a:xfrm>
            <a:off x="4612007" y="1578574"/>
            <a:ext cx="2083263" cy="2111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7A7B53-26DF-435F-AC5B-7EE829D6B361}"/>
              </a:ext>
            </a:extLst>
          </p:cNvPr>
          <p:cNvSpPr txBox="1"/>
          <p:nvPr/>
        </p:nvSpPr>
        <p:spPr>
          <a:xfrm>
            <a:off x="4962938" y="3799929"/>
            <a:ext cx="12106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0BF04A-C898-465D-8AAB-95E8E46272E3}"/>
              </a:ext>
            </a:extLst>
          </p:cNvPr>
          <p:cNvSpPr/>
          <p:nvPr/>
        </p:nvSpPr>
        <p:spPr>
          <a:xfrm>
            <a:off x="9947719" y="1551761"/>
            <a:ext cx="2083264" cy="2090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9D9F9D-2B04-4971-B76D-94B955B7C8C1}"/>
              </a:ext>
            </a:extLst>
          </p:cNvPr>
          <p:cNvSpPr/>
          <p:nvPr/>
        </p:nvSpPr>
        <p:spPr>
          <a:xfrm>
            <a:off x="7160151" y="1582665"/>
            <a:ext cx="2083264" cy="2090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7EE868-1ED7-49FC-9A3D-B63EC34CE305}"/>
              </a:ext>
            </a:extLst>
          </p:cNvPr>
          <p:cNvSpPr txBox="1"/>
          <p:nvPr/>
        </p:nvSpPr>
        <p:spPr>
          <a:xfrm>
            <a:off x="399988" y="3780391"/>
            <a:ext cx="16205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Product Owner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717AC-1CE9-42CB-816E-AE2E67207204}"/>
              </a:ext>
            </a:extLst>
          </p:cNvPr>
          <p:cNvSpPr txBox="1"/>
          <p:nvPr/>
        </p:nvSpPr>
        <p:spPr>
          <a:xfrm>
            <a:off x="2365187" y="1210941"/>
            <a:ext cx="2083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Lucien Wobembong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205C9-DD36-400F-A5F2-5E7E40347FF7}"/>
              </a:ext>
            </a:extLst>
          </p:cNvPr>
          <p:cNvSpPr txBox="1"/>
          <p:nvPr/>
        </p:nvSpPr>
        <p:spPr>
          <a:xfrm>
            <a:off x="7452552" y="1182428"/>
            <a:ext cx="1455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Kevin </a:t>
            </a:r>
            <a:r>
              <a:rPr lang="en-US" err="1"/>
              <a:t>Uruena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742293-AF02-46C3-9B4C-39F5CBB0906E}"/>
              </a:ext>
            </a:extLst>
          </p:cNvPr>
          <p:cNvSpPr txBox="1"/>
          <p:nvPr/>
        </p:nvSpPr>
        <p:spPr>
          <a:xfrm>
            <a:off x="7619566" y="3782913"/>
            <a:ext cx="13185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Developer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451874-62A0-47D5-AC7E-B35C5C28B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406" y="1578574"/>
            <a:ext cx="1820491" cy="20917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17FC7F-8FBC-48A6-86AD-241F79881320}"/>
              </a:ext>
            </a:extLst>
          </p:cNvPr>
          <p:cNvSpPr txBox="1"/>
          <p:nvPr/>
        </p:nvSpPr>
        <p:spPr>
          <a:xfrm>
            <a:off x="2394306" y="3782913"/>
            <a:ext cx="14888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Scrum Master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189165-1E5C-4C5C-822F-EC00A226FA5B}"/>
              </a:ext>
            </a:extLst>
          </p:cNvPr>
          <p:cNvSpPr txBox="1"/>
          <p:nvPr/>
        </p:nvSpPr>
        <p:spPr>
          <a:xfrm>
            <a:off x="657438" y="1211736"/>
            <a:ext cx="12811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Ryan </a:t>
            </a:r>
            <a:r>
              <a:rPr lang="en-US" err="1"/>
              <a:t>Vavra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FBDA84-B9CA-456E-8D04-FCFB1CFFC864}"/>
              </a:ext>
            </a:extLst>
          </p:cNvPr>
          <p:cNvSpPr txBox="1"/>
          <p:nvPr/>
        </p:nvSpPr>
        <p:spPr>
          <a:xfrm>
            <a:off x="4962938" y="1209242"/>
            <a:ext cx="14503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Glenn Turner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AAB8A0-2EF0-4332-AEDF-27A29DADE25F}"/>
              </a:ext>
            </a:extLst>
          </p:cNvPr>
          <p:cNvSpPr txBox="1"/>
          <p:nvPr/>
        </p:nvSpPr>
        <p:spPr>
          <a:xfrm>
            <a:off x="10384005" y="3782913"/>
            <a:ext cx="12106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Developer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D9AFC6-C2F1-4CAE-9D33-683491BC20A6}"/>
              </a:ext>
            </a:extLst>
          </p:cNvPr>
          <p:cNvSpPr txBox="1"/>
          <p:nvPr/>
        </p:nvSpPr>
        <p:spPr>
          <a:xfrm>
            <a:off x="10176325" y="1184126"/>
            <a:ext cx="1626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Michael Walsh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2128C8D6-D498-4930-A6A5-85C6B249F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15" y="1588477"/>
            <a:ext cx="2010509" cy="2020278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3C774E6-42B5-4CE4-A473-15B4675A7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7605" y="1581150"/>
            <a:ext cx="2128405" cy="2102428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A11087EC-C594-4C5D-A37B-C4C8B6A0E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904667" y="1570057"/>
            <a:ext cx="2218873" cy="215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32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9B91D7-194D-4D3D-94AD-883FFFD2F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GEORGE MASON UNIVERSITY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B6CE9-F2BC-4888-B9C1-B7EC483CB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8120"/>
            <a:ext cx="10515600" cy="544503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ea typeface="+mn-lt"/>
                <a:cs typeface="+mn-lt"/>
              </a:rPr>
              <a:t>We first came across UC Irvine’s “Adult Data Set” (Becker, 1996)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 This data source was the impetus to our question regarding salary prediction and became a reference for us as we dug deeper into what we would need to predict salary 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While this data set would possibly work for us, we ultimately decided against using it for a couple of reasons 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Our first concern was that the salary attribute was not a specific salary amount but instead it was a binary category</a:t>
            </a:r>
            <a:endParaRPr lang="en-US" sz="2000">
              <a:ea typeface="+mn-lt"/>
              <a:cs typeface="+mn-lt"/>
            </a:endParaRPr>
          </a:p>
          <a:p>
            <a:pPr lvl="2"/>
            <a:r>
              <a:rPr lang="en-US">
                <a:ea typeface="+mn-lt"/>
                <a:cs typeface="+mn-lt"/>
              </a:rPr>
              <a:t>Either the individual made over $50,000 or they made $50,000 or under. </a:t>
            </a:r>
          </a:p>
          <a:p>
            <a:pPr lvl="2"/>
            <a:r>
              <a:rPr lang="en-US">
                <a:ea typeface="+mn-lt"/>
                <a:cs typeface="+mn-lt"/>
              </a:rPr>
              <a:t>This didn’t quite meet the needs of our project’s goal and we wanted to pursue other data sources that might meet these needs</a:t>
            </a:r>
            <a:endParaRPr lang="en-US"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Our second concern was the age of the data</a:t>
            </a:r>
          </a:p>
          <a:p>
            <a:pPr lvl="2"/>
            <a:r>
              <a:rPr lang="en-US">
                <a:ea typeface="+mn-lt"/>
                <a:cs typeface="+mn-lt"/>
              </a:rPr>
              <a:t>The data was extracted from the 1994 Census database and, if we want to be able to provide current answers, we felt we needed more recent data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The other option we pursued was utilizing the Census website’s API capabilities in order to pull our own data</a:t>
            </a:r>
          </a:p>
          <a:p>
            <a:pPr lvl="1"/>
            <a:r>
              <a:rPr lang="en-US">
                <a:ea typeface="+mn-lt"/>
                <a:cs typeface="+mn-lt"/>
              </a:rPr>
              <a:t>This would allow us to select which attributes we wanted, get more recent data, and have a better understanding of the dataset since we pulled it together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We ultimately decided against this option for one key reason: potential issues with learning to scrape the data</a:t>
            </a:r>
          </a:p>
          <a:p>
            <a:pPr lvl="2"/>
            <a:r>
              <a:rPr lang="en-US">
                <a:ea typeface="+mn-lt"/>
                <a:cs typeface="+mn-lt"/>
              </a:rPr>
              <a:t>Doing so incorrectly could lead to improper data or more work with cleaning up the data than we necessarily wanted to take on</a:t>
            </a:r>
          </a:p>
          <a:p>
            <a:pPr lvl="2"/>
            <a:r>
              <a:rPr lang="en-US">
                <a:ea typeface="+mn-lt"/>
                <a:cs typeface="+mn-lt"/>
              </a:rPr>
              <a:t>The risks of that simply outweighed the pros given the benefits of the data source we ultimately landed on</a:t>
            </a:r>
            <a:endParaRPr lang="en-US"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D14922-8A1A-4B09-9FD7-8C871D72C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831"/>
            <a:ext cx="10515600" cy="706999"/>
          </a:xfrm>
        </p:spPr>
        <p:txBody>
          <a:bodyPr/>
          <a:lstStyle/>
          <a:p>
            <a:r>
              <a:rPr lang="en-US">
                <a:cs typeface="Calibri Light"/>
              </a:rPr>
              <a:t>Other Data Sources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08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46EAB4-C818-4771-9101-360C3B38D4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GEORGE MASON UNIVERSITY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6C802-D2EA-427C-98C2-822BDAB23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421" y="180975"/>
            <a:ext cx="10515600" cy="504825"/>
          </a:xfrm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0">
                <a:solidFill>
                  <a:srgbClr val="00000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Risks Associated with the Algorithms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E4E64B6-8711-406D-9707-0458750EB4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4063825"/>
              </p:ext>
            </p:extLst>
          </p:nvPr>
        </p:nvGraphicFramePr>
        <p:xfrm>
          <a:off x="98426" y="1249892"/>
          <a:ext cx="6597650" cy="5427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AE989B3-DD22-4F17-AF29-37A7AF09C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640257"/>
              </p:ext>
            </p:extLst>
          </p:nvPr>
        </p:nvGraphicFramePr>
        <p:xfrm>
          <a:off x="6985002" y="855132"/>
          <a:ext cx="5206998" cy="394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148">
                  <a:extLst>
                    <a:ext uri="{9D8B030D-6E8A-4147-A177-3AD203B41FA5}">
                      <a16:colId xmlns:a16="http://schemas.microsoft.com/office/drawing/2014/main" val="3629724325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1168807312"/>
                    </a:ext>
                  </a:extLst>
                </a:gridCol>
                <a:gridCol w="2809875">
                  <a:extLst>
                    <a:ext uri="{9D8B030D-6E8A-4147-A177-3AD203B41FA5}">
                      <a16:colId xmlns:a16="http://schemas.microsoft.com/office/drawing/2014/main" val="4135148093"/>
                    </a:ext>
                  </a:extLst>
                </a:gridCol>
              </a:tblGrid>
              <a:tr h="394759">
                <a:tc>
                  <a:txBody>
                    <a:bodyPr/>
                    <a:lstStyle/>
                    <a:p>
                      <a:pPr marL="0" lvl="0" indent="0" algn="ctr" defTabSz="1422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en-US" sz="2000" kern="1200">
                          <a:solidFill>
                            <a:prstClr val="white"/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1422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en-US" sz="2000" kern="1200">
                          <a:solidFill>
                            <a:prstClr val="white"/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1422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en-US" sz="2000" kern="1200">
                          <a:solidFill>
                            <a:prstClr val="white"/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Mitigation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41843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8DF37E-BAA3-4BA3-85FC-67FCA7778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098499"/>
              </p:ext>
            </p:extLst>
          </p:nvPr>
        </p:nvGraphicFramePr>
        <p:xfrm>
          <a:off x="6985002" y="1419223"/>
          <a:ext cx="5206998" cy="394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823">
                  <a:extLst>
                    <a:ext uri="{9D8B030D-6E8A-4147-A177-3AD203B41FA5}">
                      <a16:colId xmlns:a16="http://schemas.microsoft.com/office/drawing/2014/main" val="362972432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168807312"/>
                    </a:ext>
                  </a:extLst>
                </a:gridCol>
                <a:gridCol w="2733675">
                  <a:extLst>
                    <a:ext uri="{9D8B030D-6E8A-4147-A177-3AD203B41FA5}">
                      <a16:colId xmlns:a16="http://schemas.microsoft.com/office/drawing/2014/main" val="4135148093"/>
                    </a:ext>
                  </a:extLst>
                </a:gridCol>
              </a:tblGrid>
              <a:tr h="394759">
                <a:tc>
                  <a:txBody>
                    <a:bodyPr/>
                    <a:lstStyle/>
                    <a:p>
                      <a:pPr marL="228600" lvl="1" indent="-228600" algn="l" defTabSz="889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FontTx/>
                        <a:buNone/>
                      </a:pPr>
                      <a:r>
                        <a:rPr lang="en-US" sz="2000" b="0" kern="1200">
                          <a:solidFill>
                            <a:prstClr val="black">
                              <a:hueOff val="0"/>
                              <a:satOff val="0"/>
                              <a:lumOff val="0"/>
                              <a:alphaOff val="0"/>
                            </a:prst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1" indent="-228600" algn="l" defTabSz="889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FontTx/>
                        <a:buNone/>
                      </a:pPr>
                      <a:r>
                        <a:rPr lang="en-US" sz="2000" b="0" kern="1200">
                          <a:solidFill>
                            <a:prstClr val="black">
                              <a:hueOff val="0"/>
                              <a:satOff val="0"/>
                              <a:lumOff val="0"/>
                              <a:alphaOff val="0"/>
                            </a:prst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1" indent="-228600" algn="l" defTabSz="889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FontTx/>
                        <a:buNone/>
                      </a:pPr>
                      <a:r>
                        <a:rPr lang="en-US" sz="2000" b="0" kern="1200">
                          <a:solidFill>
                            <a:prstClr val="black">
                              <a:hueOff val="0"/>
                              <a:satOff val="0"/>
                              <a:lumOff val="0"/>
                              <a:alphaOff val="0"/>
                            </a:prstClr>
                          </a:solidFill>
                          <a:latin typeface="+mn-lt"/>
                          <a:ea typeface="+mn-ea"/>
                          <a:cs typeface="+mn-cs"/>
                        </a:rPr>
                        <a:t>Code Review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41843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314D608-3251-4CEF-8B97-EBEDD9D15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934687"/>
              </p:ext>
            </p:extLst>
          </p:nvPr>
        </p:nvGraphicFramePr>
        <p:xfrm>
          <a:off x="6985002" y="3304118"/>
          <a:ext cx="520699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248">
                  <a:extLst>
                    <a:ext uri="{9D8B030D-6E8A-4147-A177-3AD203B41FA5}">
                      <a16:colId xmlns:a16="http://schemas.microsoft.com/office/drawing/2014/main" val="3629724325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1168807312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4135148093"/>
                    </a:ext>
                  </a:extLst>
                </a:gridCol>
              </a:tblGrid>
              <a:tr h="394759">
                <a:tc>
                  <a:txBody>
                    <a:bodyPr/>
                    <a:lstStyle/>
                    <a:p>
                      <a:pPr marL="228600" lvl="1" indent="-228600" algn="l" defTabSz="889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FontTx/>
                        <a:buNone/>
                      </a:pPr>
                      <a:r>
                        <a:rPr lang="en-US" sz="2000" b="0" kern="1200">
                          <a:solidFill>
                            <a:prstClr val="black">
                              <a:hueOff val="0"/>
                              <a:satOff val="0"/>
                              <a:lumOff val="0"/>
                              <a:alphaOff val="0"/>
                            </a:prstClr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1" indent="-228600" algn="l" defTabSz="889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FontTx/>
                        <a:buNone/>
                      </a:pPr>
                      <a:r>
                        <a:rPr lang="en-US" sz="2000" b="0" kern="1200">
                          <a:solidFill>
                            <a:prstClr val="black">
                              <a:hueOff val="0"/>
                              <a:satOff val="0"/>
                              <a:lumOff val="0"/>
                              <a:alphaOff val="0"/>
                            </a:prstClr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1" indent="-228600" algn="l" defTabSz="889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FontTx/>
                        <a:buNone/>
                      </a:pPr>
                      <a:r>
                        <a:rPr lang="en-US" sz="2000" b="0" kern="1200">
                          <a:solidFill>
                            <a:prstClr val="black">
                              <a:hueOff val="0"/>
                              <a:satOff val="0"/>
                              <a:lumOff val="0"/>
                              <a:alphaOff val="0"/>
                            </a:prstClr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Data cleaning and normalization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41843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3D65267-5590-4AB4-BFC5-7DBC634B9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806734"/>
              </p:ext>
            </p:extLst>
          </p:nvPr>
        </p:nvGraphicFramePr>
        <p:xfrm>
          <a:off x="6985002" y="5197899"/>
          <a:ext cx="520699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673">
                  <a:extLst>
                    <a:ext uri="{9D8B030D-6E8A-4147-A177-3AD203B41FA5}">
                      <a16:colId xmlns:a16="http://schemas.microsoft.com/office/drawing/2014/main" val="362972432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168807312"/>
                    </a:ext>
                  </a:extLst>
                </a:gridCol>
                <a:gridCol w="2600325">
                  <a:extLst>
                    <a:ext uri="{9D8B030D-6E8A-4147-A177-3AD203B41FA5}">
                      <a16:colId xmlns:a16="http://schemas.microsoft.com/office/drawing/2014/main" val="4135148093"/>
                    </a:ext>
                  </a:extLst>
                </a:gridCol>
              </a:tblGrid>
              <a:tr h="394759">
                <a:tc>
                  <a:txBody>
                    <a:bodyPr/>
                    <a:lstStyle/>
                    <a:p>
                      <a:pPr marL="228600" lvl="1" indent="-228600" algn="l" defTabSz="889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FontTx/>
                        <a:buNone/>
                      </a:pPr>
                      <a:r>
                        <a:rPr lang="en-US" sz="2000" b="0" kern="1200">
                          <a:solidFill>
                            <a:prstClr val="black">
                              <a:hueOff val="0"/>
                              <a:satOff val="0"/>
                              <a:lumOff val="0"/>
                              <a:alphaOff val="0"/>
                            </a:prstClr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1" indent="-228600" algn="l" defTabSz="889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FontTx/>
                        <a:buNone/>
                      </a:pPr>
                      <a:r>
                        <a:rPr lang="en-US" sz="2000" b="0" kern="1200">
                          <a:solidFill>
                            <a:prstClr val="black">
                              <a:hueOff val="0"/>
                              <a:satOff val="0"/>
                              <a:lumOff val="0"/>
                              <a:alphaOff val="0"/>
                            </a:prstClr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1" indent="-228600" algn="l" defTabSz="889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FontTx/>
                        <a:buNone/>
                      </a:pPr>
                      <a:r>
                        <a:rPr lang="en-US" sz="2000" b="0" kern="1200">
                          <a:solidFill>
                            <a:prstClr val="black">
                              <a:hueOff val="0"/>
                              <a:satOff val="0"/>
                              <a:lumOff val="0"/>
                              <a:alphaOff val="0"/>
                            </a:prstClr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Running model multiple times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41843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92544CD-9870-408A-A706-9003A05C0096}"/>
              </a:ext>
            </a:extLst>
          </p:cNvPr>
          <p:cNvSpPr txBox="1"/>
          <p:nvPr/>
        </p:nvSpPr>
        <p:spPr>
          <a:xfrm>
            <a:off x="11202825" y="5834846"/>
            <a:ext cx="109479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Legend:</a:t>
            </a:r>
          </a:p>
          <a:p>
            <a:r>
              <a:rPr lang="en-US" sz="1400">
                <a:cs typeface="Calibri"/>
              </a:rPr>
              <a:t>1 – Low</a:t>
            </a:r>
          </a:p>
          <a:p>
            <a:r>
              <a:rPr lang="en-US" sz="1400">
                <a:cs typeface="Calibri"/>
              </a:rPr>
              <a:t>2 – Medium</a:t>
            </a:r>
          </a:p>
          <a:p>
            <a:r>
              <a:rPr lang="en-US" sz="1400">
                <a:cs typeface="Calibri"/>
              </a:rPr>
              <a:t>3 - High</a:t>
            </a:r>
          </a:p>
        </p:txBody>
      </p:sp>
    </p:spTree>
    <p:extLst>
      <p:ext uri="{BB962C8B-B14F-4D97-AF65-F5344CB8AC3E}">
        <p14:creationId xmlns:p14="http://schemas.microsoft.com/office/powerpoint/2010/main" val="1041329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01F6-3C06-47E0-B396-80FF645C3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281" y="52474"/>
            <a:ext cx="7637754" cy="352252"/>
          </a:xfrm>
        </p:spPr>
        <p:txBody>
          <a:bodyPr>
            <a:normAutofit fontScale="90000"/>
          </a:bodyPr>
          <a:lstStyle/>
          <a:p>
            <a:r>
              <a:rPr lang="en-US" b="0"/>
              <a:t>Correlation Between All Attributes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ABD8D49-85D3-46B0-A3C6-441D062CB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111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6161192-23E2-4D42-8A87-AF129233C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3AB380A7-3740-4D34-A3EB-3B099F92A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9" y="37909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A621B-5515-49F8-8732-A9B60A314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" y="659040"/>
            <a:ext cx="5735714" cy="5314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69248C-3F0A-46D8-90C5-DF833AF49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20" y="659040"/>
            <a:ext cx="6276796" cy="5314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B8D611-E292-4C7C-8582-53EA7BA0798A}"/>
              </a:ext>
            </a:extLst>
          </p:cNvPr>
          <p:cNvSpPr txBox="1"/>
          <p:nvPr/>
        </p:nvSpPr>
        <p:spPr>
          <a:xfrm>
            <a:off x="1853852" y="6039633"/>
            <a:ext cx="14801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With Outliers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997D14-EE1B-47BE-AC16-654CB49B4223}"/>
              </a:ext>
            </a:extLst>
          </p:cNvPr>
          <p:cNvSpPr txBox="1"/>
          <p:nvPr/>
        </p:nvSpPr>
        <p:spPr>
          <a:xfrm>
            <a:off x="8116866" y="6039632"/>
            <a:ext cx="17933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Without Outliers</a:t>
            </a:r>
          </a:p>
        </p:txBody>
      </p:sp>
    </p:spTree>
    <p:extLst>
      <p:ext uri="{BB962C8B-B14F-4D97-AF65-F5344CB8AC3E}">
        <p14:creationId xmlns:p14="http://schemas.microsoft.com/office/powerpoint/2010/main" val="2924583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040E5E-4B17-4CCC-AE9B-E57DC6ED0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GEORGE MASON UNIVERSITY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E63D6D-1D4A-40B9-A61C-188581B96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56" y="180975"/>
            <a:ext cx="5071712" cy="717951"/>
          </a:xfrm>
        </p:spPr>
        <p:txBody>
          <a:bodyPr/>
          <a:lstStyle/>
          <a:p>
            <a:pPr algn="ctr"/>
            <a:r>
              <a:rPr lang="en-US"/>
              <a:t>Problem Definition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73A8261-B078-49EE-A623-1CD3B37CBE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1765986"/>
              </p:ext>
            </p:extLst>
          </p:nvPr>
        </p:nvGraphicFramePr>
        <p:xfrm>
          <a:off x="-202134" y="893233"/>
          <a:ext cx="786765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BEDD1AF-EFD6-49B4-96BB-24AD716F6F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28" y="180975"/>
            <a:ext cx="3164825" cy="201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3B1E30-F927-485D-9E23-B22F506FDC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27" y="2420870"/>
            <a:ext cx="3164825" cy="201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AB8C46-2898-438F-BD9D-C0F5153C46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26" y="4660766"/>
            <a:ext cx="3164825" cy="20162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957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7921-A255-441C-B09D-4069936E7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GEORGE MASON UNIVERSITY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42CC-9283-4085-B743-65166A774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8455"/>
            <a:ext cx="8518358" cy="58114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Original Inspiration: Adult Data Set from UCI Irvine based on 1994 Census</a:t>
            </a:r>
          </a:p>
          <a:p>
            <a:pPr lvl="1"/>
            <a:r>
              <a:rPr lang="en-US"/>
              <a:t>Cons: outdated, only categorical attribute for salary (less than or higher than 50K)</a:t>
            </a:r>
            <a:endParaRPr lang="en-US">
              <a:cs typeface="Calibri"/>
            </a:endParaRPr>
          </a:p>
          <a:p>
            <a:r>
              <a:rPr lang="en-US"/>
              <a:t>New Data Sets from Census.gov</a:t>
            </a:r>
            <a:endParaRPr lang="en-US">
              <a:cs typeface="Calibri"/>
            </a:endParaRPr>
          </a:p>
          <a:p>
            <a:pPr lvl="1"/>
            <a:r>
              <a:rPr lang="en-US"/>
              <a:t>ASEC 2019, 2020 Record Type Person </a:t>
            </a:r>
            <a:endParaRPr lang="en-US">
              <a:cs typeface="Calibri"/>
            </a:endParaRPr>
          </a:p>
          <a:p>
            <a:pPr lvl="1"/>
            <a:r>
              <a:rPr lang="en-US"/>
              <a:t>ASEC 2019, 2020 Record Type Household</a:t>
            </a:r>
            <a:endParaRPr lang="en-US">
              <a:cs typeface="Calibri"/>
            </a:endParaRPr>
          </a:p>
          <a:p>
            <a:r>
              <a:rPr lang="en-US"/>
              <a:t>Final Data Set</a:t>
            </a:r>
            <a:endParaRPr lang="en-US">
              <a:cs typeface="Calibri"/>
            </a:endParaRPr>
          </a:p>
          <a:p>
            <a:pPr lvl="1"/>
            <a:r>
              <a:rPr lang="en-US"/>
              <a:t>Combination of both Person and Household from 2019 and 2020 using common key household sequence number</a:t>
            </a:r>
            <a:endParaRPr lang="en-US">
              <a:cs typeface="Calibri"/>
            </a:endParaRPr>
          </a:p>
          <a:p>
            <a:pPr lvl="2"/>
            <a:r>
              <a:rPr lang="en-US"/>
              <a:t>Gives personal information as well as location related attributes</a:t>
            </a:r>
            <a:endParaRPr lang="en-US">
              <a:cs typeface="Calibri"/>
            </a:endParaRPr>
          </a:p>
          <a:p>
            <a:pPr lvl="2"/>
            <a:r>
              <a:rPr lang="en-US"/>
              <a:t>338,060 entries, 843 attributes (40 used for analysis ) </a:t>
            </a:r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  <a:p>
            <a:pPr lvl="2"/>
            <a:endParaRPr lang="en-US"/>
          </a:p>
          <a:p>
            <a:pPr lvl="2"/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C14126-912F-4383-891F-79B13905A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7" y="48127"/>
            <a:ext cx="4824663" cy="950328"/>
          </a:xfrm>
        </p:spPr>
        <p:txBody>
          <a:bodyPr/>
          <a:lstStyle/>
          <a:p>
            <a:r>
              <a:rPr lang="en-US">
                <a:cs typeface="Calibri Light"/>
              </a:rPr>
              <a:t>Dataset Overview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FEC73-E82E-4AB8-A1F9-91F865A84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483" y="180975"/>
            <a:ext cx="3548517" cy="2258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9F6C4-8E2D-45F1-8AA1-BB93184F5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483" y="2636431"/>
            <a:ext cx="3548517" cy="1857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62799-A6E5-45A7-B583-489C70925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8748" y="4700151"/>
            <a:ext cx="3473252" cy="16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1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71C6D4-8EE0-4E96-B3F7-3DD00893F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GEORGE MASON UNIVERSITY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F30FAD-9C96-4B2C-B99B-4B7B8B17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0500"/>
            <a:ext cx="4737913" cy="711200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Data Quality Assessment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EAE3DAD-64ED-433D-80E0-9CA34885F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790136"/>
              </p:ext>
            </p:extLst>
          </p:nvPr>
        </p:nvGraphicFramePr>
        <p:xfrm>
          <a:off x="1" y="849019"/>
          <a:ext cx="2169042" cy="2372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042">
                  <a:extLst>
                    <a:ext uri="{9D8B030D-6E8A-4147-A177-3AD203B41FA5}">
                      <a16:colId xmlns:a16="http://schemas.microsoft.com/office/drawing/2014/main" val="1782052609"/>
                    </a:ext>
                  </a:extLst>
                </a:gridCol>
              </a:tblGrid>
              <a:tr h="446450">
                <a:tc>
                  <a:txBody>
                    <a:bodyPr/>
                    <a:lstStyle/>
                    <a:p>
                      <a:r>
                        <a:rPr lang="en-US"/>
                        <a:t>Completeness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245060"/>
                  </a:ext>
                </a:extLst>
              </a:tr>
              <a:tr h="1925911">
                <a:tc>
                  <a:txBody>
                    <a:bodyPr/>
                    <a:lstStyle/>
                    <a:p>
                      <a:r>
                        <a:rPr lang="en-US"/>
                        <a:t>Data was trimmed from 840 to 40 attributes. Resulting dataset was 338,060 entries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9262187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654A998-5F7D-4156-93C0-2375074D5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20813"/>
              </p:ext>
            </p:extLst>
          </p:nvPr>
        </p:nvGraphicFramePr>
        <p:xfrm>
          <a:off x="2263628" y="843941"/>
          <a:ext cx="2169042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042">
                  <a:extLst>
                    <a:ext uri="{9D8B030D-6E8A-4147-A177-3AD203B41FA5}">
                      <a16:colId xmlns:a16="http://schemas.microsoft.com/office/drawing/2014/main" val="1782052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Unique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245060"/>
                  </a:ext>
                </a:extLst>
              </a:tr>
              <a:tr h="1587725">
                <a:tc>
                  <a:txBody>
                    <a:bodyPr/>
                    <a:lstStyle/>
                    <a:p>
                      <a:r>
                        <a:rPr lang="en-US"/>
                        <a:t>Census Bureau collects data on thousands of attributes. Our dataset contains unique attributes and values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9262187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071B5FB-46CD-4BC6-90C1-6C586C680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987177"/>
              </p:ext>
            </p:extLst>
          </p:nvPr>
        </p:nvGraphicFramePr>
        <p:xfrm>
          <a:off x="0" y="3934460"/>
          <a:ext cx="2169042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042">
                  <a:extLst>
                    <a:ext uri="{9D8B030D-6E8A-4147-A177-3AD203B41FA5}">
                      <a16:colId xmlns:a16="http://schemas.microsoft.com/office/drawing/2014/main" val="1782052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245060"/>
                  </a:ext>
                </a:extLst>
              </a:tr>
              <a:tr h="1804564">
                <a:tc>
                  <a:txBody>
                    <a:bodyPr/>
                    <a:lstStyle/>
                    <a:p>
                      <a:r>
                        <a:rPr lang="en-US"/>
                        <a:t>Census Bureau has a “Census Quality Indicators Task Force” who check for quality and accuracy in their data collection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9262187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49E9BD3-E3AC-47CE-8A84-328FEB630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234251"/>
              </p:ext>
            </p:extLst>
          </p:nvPr>
        </p:nvGraphicFramePr>
        <p:xfrm>
          <a:off x="2263629" y="3934460"/>
          <a:ext cx="2169042" cy="2394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042">
                  <a:extLst>
                    <a:ext uri="{9D8B030D-6E8A-4147-A177-3AD203B41FA5}">
                      <a16:colId xmlns:a16="http://schemas.microsoft.com/office/drawing/2014/main" val="1782052609"/>
                    </a:ext>
                  </a:extLst>
                </a:gridCol>
              </a:tblGrid>
              <a:tr h="382341">
                <a:tc>
                  <a:txBody>
                    <a:bodyPr/>
                    <a:lstStyle/>
                    <a:p>
                      <a:r>
                        <a:rPr lang="en-US"/>
                        <a:t>Conformity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245060"/>
                  </a:ext>
                </a:extLst>
              </a:tr>
              <a:tr h="1787983">
                <a:tc>
                  <a:txBody>
                    <a:bodyPr/>
                    <a:lstStyle/>
                    <a:p>
                      <a:r>
                        <a:rPr lang="en-US"/>
                        <a:t>Census Bureau has a “Census Quality Indicators Task Force” who check for quality and accuracy in their data collection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92621871"/>
                  </a:ext>
                </a:extLst>
              </a:tr>
            </a:tbl>
          </a:graphicData>
        </a:graphic>
      </p:graphicFrame>
      <p:sp>
        <p:nvSpPr>
          <p:cNvPr id="8" name="Title 3">
            <a:extLst>
              <a:ext uri="{FF2B5EF4-FFF2-40B4-BE49-F238E27FC236}">
                <a16:creationId xmlns:a16="http://schemas.microsoft.com/office/drawing/2014/main" id="{67D6AD2D-597F-48EF-874C-E339A4E74260}"/>
              </a:ext>
            </a:extLst>
          </p:cNvPr>
          <p:cNvSpPr txBox="1">
            <a:spLocks/>
          </p:cNvSpPr>
          <p:nvPr/>
        </p:nvSpPr>
        <p:spPr>
          <a:xfrm>
            <a:off x="6278083" y="190500"/>
            <a:ext cx="4219575" cy="55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cs typeface="Calibri Light"/>
              </a:rPr>
              <a:t>Data Conditioning</a:t>
            </a:r>
            <a:endParaRPr lang="en-US" sz="360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389BB76-2DA6-48CF-B10E-E6826BB2C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915004"/>
              </p:ext>
            </p:extLst>
          </p:nvPr>
        </p:nvGraphicFramePr>
        <p:xfrm>
          <a:off x="4865078" y="967984"/>
          <a:ext cx="7126029" cy="5467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5920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46EAB4-C818-4771-9101-360C3B38D4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GEORGE MASON UNIVERSITY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6C802-D2EA-427C-98C2-822BDAB23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615" y="391090"/>
            <a:ext cx="4973554" cy="504825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Algorithm &amp; Analytics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B3F64B-1631-46CD-9464-E66010EF4BE9}"/>
              </a:ext>
            </a:extLst>
          </p:cNvPr>
          <p:cNvGrpSpPr/>
          <p:nvPr/>
        </p:nvGrpSpPr>
        <p:grpSpPr>
          <a:xfrm>
            <a:off x="260999" y="387301"/>
            <a:ext cx="2865479" cy="2342093"/>
            <a:chOff x="290513" y="791632"/>
            <a:chExt cx="2865479" cy="23420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0F228C-3F35-4F08-9012-C1D2B03E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513" y="1200150"/>
              <a:ext cx="2865478" cy="1933575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65CBA2-45F8-44DC-8AC6-4A0BB7B29A34}"/>
                </a:ext>
              </a:extLst>
            </p:cNvPr>
            <p:cNvSpPr txBox="1"/>
            <p:nvPr/>
          </p:nvSpPr>
          <p:spPr>
            <a:xfrm>
              <a:off x="290514" y="791632"/>
              <a:ext cx="28654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Pearson Correlation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553DD3-27AF-4C5F-BE66-B9001D81E571}"/>
              </a:ext>
            </a:extLst>
          </p:cNvPr>
          <p:cNvGrpSpPr/>
          <p:nvPr/>
        </p:nvGrpSpPr>
        <p:grpSpPr>
          <a:xfrm>
            <a:off x="4187554" y="1972333"/>
            <a:ext cx="3049171" cy="1071285"/>
            <a:chOff x="3103646" y="2768376"/>
            <a:chExt cx="3049171" cy="1071285"/>
          </a:xfrm>
        </p:grpSpPr>
        <p:pic>
          <p:nvPicPr>
            <p:cNvPr id="1026" name="Picture 2" descr="Simple linear regression formula">
              <a:extLst>
                <a:ext uri="{FF2B5EF4-FFF2-40B4-BE49-F238E27FC236}">
                  <a16:creationId xmlns:a16="http://schemas.microsoft.com/office/drawing/2014/main" id="{1F42D125-1FA4-4276-9FE1-82902EB16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646" y="3172911"/>
              <a:ext cx="3049171" cy="666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A13F89-A649-4E11-88AC-845E764FDC80}"/>
                </a:ext>
              </a:extLst>
            </p:cNvPr>
            <p:cNvSpPr txBox="1"/>
            <p:nvPr/>
          </p:nvSpPr>
          <p:spPr>
            <a:xfrm>
              <a:off x="3103646" y="2768376"/>
              <a:ext cx="30491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Linear Regression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899B31-E18F-4160-B7B3-97C022E8C61F}"/>
              </a:ext>
            </a:extLst>
          </p:cNvPr>
          <p:cNvGrpSpPr/>
          <p:nvPr/>
        </p:nvGrpSpPr>
        <p:grpSpPr>
          <a:xfrm>
            <a:off x="4190459" y="3844267"/>
            <a:ext cx="2952750" cy="1048106"/>
            <a:chOff x="3886200" y="4003398"/>
            <a:chExt cx="2952750" cy="1048106"/>
          </a:xfrm>
        </p:grpSpPr>
        <p:pic>
          <p:nvPicPr>
            <p:cNvPr id="1028" name="Picture 4" descr="lasso regression ">
              <a:extLst>
                <a:ext uri="{FF2B5EF4-FFF2-40B4-BE49-F238E27FC236}">
                  <a16:creationId xmlns:a16="http://schemas.microsoft.com/office/drawing/2014/main" id="{AF79F16B-5A7A-454A-A3D0-BC093719A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4346654"/>
              <a:ext cx="29527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A90F7B-324E-4297-85B2-0A51C41F6C61}"/>
                </a:ext>
              </a:extLst>
            </p:cNvPr>
            <p:cNvSpPr txBox="1"/>
            <p:nvPr/>
          </p:nvSpPr>
          <p:spPr>
            <a:xfrm>
              <a:off x="3886200" y="4003398"/>
              <a:ext cx="29527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Lasso Regression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CBBA6B-08AE-470C-9F81-44549C384842}"/>
              </a:ext>
            </a:extLst>
          </p:cNvPr>
          <p:cNvGrpSpPr/>
          <p:nvPr/>
        </p:nvGrpSpPr>
        <p:grpSpPr>
          <a:xfrm>
            <a:off x="8309978" y="171797"/>
            <a:ext cx="3228357" cy="2558235"/>
            <a:chOff x="260999" y="4087273"/>
            <a:chExt cx="3228357" cy="2558235"/>
          </a:xfrm>
        </p:grpSpPr>
        <p:pic>
          <p:nvPicPr>
            <p:cNvPr id="1030" name="Picture 6" descr="Decision Tree vs. Random Forest - Which Algorithm Should you Use?">
              <a:extLst>
                <a:ext uri="{FF2B5EF4-FFF2-40B4-BE49-F238E27FC236}">
                  <a16:creationId xmlns:a16="http://schemas.microsoft.com/office/drawing/2014/main" id="{7AF0ABC2-F55A-4706-BBED-F3B4FDD34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00" y="4458417"/>
              <a:ext cx="3228356" cy="2187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A24004-59C7-425C-9A6F-F2E02BBE79FF}"/>
                </a:ext>
              </a:extLst>
            </p:cNvPr>
            <p:cNvSpPr txBox="1"/>
            <p:nvPr/>
          </p:nvSpPr>
          <p:spPr>
            <a:xfrm>
              <a:off x="260999" y="4087273"/>
              <a:ext cx="32283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Random Forest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AB68EF-7CC3-4F06-BDF9-FA1C9606CBCE}"/>
              </a:ext>
            </a:extLst>
          </p:cNvPr>
          <p:cNvGrpSpPr/>
          <p:nvPr/>
        </p:nvGrpSpPr>
        <p:grpSpPr>
          <a:xfrm>
            <a:off x="7471661" y="3472243"/>
            <a:ext cx="4141751" cy="2647303"/>
            <a:chOff x="5301141" y="1360200"/>
            <a:chExt cx="4141751" cy="2647303"/>
          </a:xfrm>
        </p:grpSpPr>
        <p:pic>
          <p:nvPicPr>
            <p:cNvPr id="1032" name="Picture 8" descr="Lightbox">
              <a:extLst>
                <a:ext uri="{FF2B5EF4-FFF2-40B4-BE49-F238E27FC236}">
                  <a16:creationId xmlns:a16="http://schemas.microsoft.com/office/drawing/2014/main" id="{50C6399F-3BBF-4181-AA3D-C5C769EDC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141" y="1745315"/>
              <a:ext cx="4141751" cy="2262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D0C650-1BAD-4328-8717-E7D24A5B7E1A}"/>
                </a:ext>
              </a:extLst>
            </p:cNvPr>
            <p:cNvSpPr txBox="1"/>
            <p:nvPr/>
          </p:nvSpPr>
          <p:spPr>
            <a:xfrm>
              <a:off x="5301142" y="1360200"/>
              <a:ext cx="41417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Gradient Boosting</a:t>
              </a:r>
            </a:p>
          </p:txBody>
        </p:sp>
      </p:grpSp>
      <p:pic>
        <p:nvPicPr>
          <p:cNvPr id="3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7B423CF-6263-4FDF-85BA-737869D9D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784" y="4010161"/>
            <a:ext cx="3589411" cy="2299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8F02E7-82E7-46AF-9A30-C1800A5C5947}"/>
              </a:ext>
            </a:extLst>
          </p:cNvPr>
          <p:cNvSpPr txBox="1"/>
          <p:nvPr/>
        </p:nvSpPr>
        <p:spPr>
          <a:xfrm>
            <a:off x="624001" y="3634532"/>
            <a:ext cx="2865478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cs typeface="Calibri"/>
              </a:rPr>
              <a:t>Spearman Correlation</a:t>
            </a:r>
          </a:p>
        </p:txBody>
      </p:sp>
    </p:spTree>
    <p:extLst>
      <p:ext uri="{BB962C8B-B14F-4D97-AF65-F5344CB8AC3E}">
        <p14:creationId xmlns:p14="http://schemas.microsoft.com/office/powerpoint/2010/main" val="2790010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C24A6E-C75B-4DFA-9323-C661FFF18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8964" y="6493661"/>
            <a:ext cx="4114800" cy="365125"/>
          </a:xfrm>
        </p:spPr>
        <p:txBody>
          <a:bodyPr/>
          <a:lstStyle/>
          <a:p>
            <a:pPr algn="r"/>
            <a:r>
              <a:rPr lang="en-US"/>
              <a:t>GEORGE MASON UNIVERSITY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410EB-9194-4304-AC20-4CBDC193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809" y="738636"/>
            <a:ext cx="10515600" cy="42674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Dataset (338060 rows, 40 variables) - Includes Outliers</a:t>
            </a:r>
            <a:endParaRPr lang="en-US" sz="20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427621-67BA-483A-AA7A-9ADDBF86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362" y="-201645"/>
            <a:ext cx="10515600" cy="1325563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Distribution of Independent Variables</a:t>
            </a:r>
          </a:p>
        </p:txBody>
      </p:sp>
      <p:pic>
        <p:nvPicPr>
          <p:cNvPr id="5" name="Picture 5" descr="Graphical user interface, chart, waterfall chart&#10;&#10;Description automatically generated">
            <a:extLst>
              <a:ext uri="{FF2B5EF4-FFF2-40B4-BE49-F238E27FC236}">
                <a16:creationId xmlns:a16="http://schemas.microsoft.com/office/drawing/2014/main" id="{75755DF1-5393-45F1-B51D-A8F76C3AE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82" y="1033920"/>
            <a:ext cx="6657582" cy="4069913"/>
          </a:xfrm>
          <a:prstGeom prst="rect">
            <a:avLst/>
          </a:prstGeom>
        </p:spPr>
      </p:pic>
      <p:pic>
        <p:nvPicPr>
          <p:cNvPr id="6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C4A7D35-ECC7-40B2-A9E5-E6C2D44BCF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1" t="-1458" r="49164" b="51250"/>
          <a:stretch/>
        </p:blipFill>
        <p:spPr>
          <a:xfrm>
            <a:off x="601250" y="4974400"/>
            <a:ext cx="3356967" cy="1847088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BE21DB0-CD5C-4CD7-99CB-B7DB89179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809" y="884798"/>
            <a:ext cx="4455091" cy="3825361"/>
          </a:xfrm>
          <a:prstGeom prst="rect">
            <a:avLst/>
          </a:prstGeom>
        </p:spPr>
      </p:pic>
      <p:pic>
        <p:nvPicPr>
          <p:cNvPr id="11" name="Picture 11" descr="Sunburst chart&#10;&#10;Description automatically generated">
            <a:extLst>
              <a:ext uri="{FF2B5EF4-FFF2-40B4-BE49-F238E27FC236}">
                <a16:creationId xmlns:a16="http://schemas.microsoft.com/office/drawing/2014/main" id="{2EE0B61A-7689-4219-B65A-B809729026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24" t="9783" r="7605" b="25000"/>
          <a:stretch/>
        </p:blipFill>
        <p:spPr>
          <a:xfrm>
            <a:off x="8196829" y="4396395"/>
            <a:ext cx="3401130" cy="228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2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539800-D45F-42DE-B7D7-E74CBE906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GEORGE MASON UNIVERSITY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A1BB38-CEBA-46E1-9D31-17AC5B9BF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2" y="25031"/>
            <a:ext cx="6691423" cy="705219"/>
          </a:xfrm>
        </p:spPr>
        <p:txBody>
          <a:bodyPr>
            <a:normAutofit fontScale="90000"/>
          </a:bodyPr>
          <a:lstStyle/>
          <a:p>
            <a:r>
              <a:rPr lang="en-US" sz="2400">
                <a:cs typeface="Calibri Light"/>
              </a:rPr>
              <a:t>Relationships Between Salary and Predictor Variables (With Outliers)</a:t>
            </a:r>
            <a:endParaRPr lang="en-US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906D5-E746-43A5-88B0-38362488CA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39" y="825129"/>
            <a:ext cx="6200850" cy="5671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943FED-992C-484D-ACB5-25E750CFBC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/>
          <a:stretch/>
        </p:blipFill>
        <p:spPr>
          <a:xfrm>
            <a:off x="6674619" y="912733"/>
            <a:ext cx="5221442" cy="558172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331449A9-2FCB-4533-B6AB-C3F90D74E626}"/>
              </a:ext>
            </a:extLst>
          </p:cNvPr>
          <p:cNvSpPr txBox="1">
            <a:spLocks/>
          </p:cNvSpPr>
          <p:nvPr/>
        </p:nvSpPr>
        <p:spPr>
          <a:xfrm>
            <a:off x="7310622" y="-2486"/>
            <a:ext cx="4807591" cy="705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cs typeface="Calibri Light"/>
              </a:rPr>
              <a:t>Pearson Correlation (With Outliers)</a:t>
            </a:r>
          </a:p>
        </p:txBody>
      </p:sp>
    </p:spTree>
    <p:extLst>
      <p:ext uri="{BB962C8B-B14F-4D97-AF65-F5344CB8AC3E}">
        <p14:creationId xmlns:p14="http://schemas.microsoft.com/office/powerpoint/2010/main" val="317317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C05A50B0-09CC-4157-902A-F372F5D25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907" r="6885" b="4780"/>
          <a:stretch/>
        </p:blipFill>
        <p:spPr>
          <a:xfrm>
            <a:off x="0" y="1056167"/>
            <a:ext cx="6135847" cy="3583176"/>
          </a:xfrm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C16F198-670F-46FE-AEA2-9CB5CC00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73" y="118711"/>
            <a:ext cx="5562600" cy="705404"/>
          </a:xfrm>
        </p:spPr>
        <p:txBody>
          <a:bodyPr>
            <a:normAutofit/>
          </a:bodyPr>
          <a:lstStyle/>
          <a:p>
            <a:r>
              <a:rPr lang="en-US" sz="3200">
                <a:cs typeface="Calibri Light"/>
              </a:rPr>
              <a:t>Salary Distribution – PEARNVAL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8289DB5-5036-4067-B06A-876DFA1AC1A1}"/>
              </a:ext>
            </a:extLst>
          </p:cNvPr>
          <p:cNvSpPr txBox="1">
            <a:spLocks/>
          </p:cNvSpPr>
          <p:nvPr/>
        </p:nvSpPr>
        <p:spPr>
          <a:xfrm>
            <a:off x="5961321" y="-140890"/>
            <a:ext cx="63089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cs typeface="Calibri Light"/>
              </a:rPr>
              <a:t>Identifying Outliers and New Dataset</a:t>
            </a:r>
          </a:p>
        </p:txBody>
      </p:sp>
      <p:pic>
        <p:nvPicPr>
          <p:cNvPr id="7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2EE48AB1-A7C0-4415-A136-147FF01BD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686" y="964933"/>
            <a:ext cx="6040044" cy="3955424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D56129-DF1C-4826-AD58-387095F50A2D}"/>
              </a:ext>
            </a:extLst>
          </p:cNvPr>
          <p:cNvSpPr txBox="1"/>
          <p:nvPr/>
        </p:nvSpPr>
        <p:spPr>
          <a:xfrm>
            <a:off x="5867400" y="5201800"/>
            <a:ext cx="2743200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IQR Method Used</a:t>
            </a:r>
          </a:p>
          <a:p>
            <a:r>
              <a:rPr lang="en-US">
                <a:cs typeface="Calibri"/>
              </a:rPr>
              <a:t>Q1 = 0</a:t>
            </a:r>
          </a:p>
          <a:p>
            <a:r>
              <a:rPr lang="en-US">
                <a:cs typeface="Calibri"/>
              </a:rPr>
              <a:t>Q3 = 40K</a:t>
            </a:r>
          </a:p>
          <a:p>
            <a:r>
              <a:rPr lang="en-US">
                <a:cs typeface="Calibri"/>
              </a:rPr>
              <a:t>IQR = 40K</a:t>
            </a:r>
          </a:p>
          <a:p>
            <a:r>
              <a:rPr lang="en-US">
                <a:cs typeface="Calibri"/>
              </a:rPr>
              <a:t>Range : -60K to 100K</a:t>
            </a:r>
          </a:p>
        </p:txBody>
      </p:sp>
    </p:spTree>
    <p:extLst>
      <p:ext uri="{BB962C8B-B14F-4D97-AF65-F5344CB8AC3E}">
        <p14:creationId xmlns:p14="http://schemas.microsoft.com/office/powerpoint/2010/main" val="2371978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1D2731B-9EBE-0146-B4C9-46DFF2197232}" vid="{899635A8-6EB7-A546-AEA7-047918953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22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Team Hydrogen</vt:lpstr>
      <vt:lpstr>Team Hydrogen Members</vt:lpstr>
      <vt:lpstr>Problem Definition</vt:lpstr>
      <vt:lpstr>Dataset Overview</vt:lpstr>
      <vt:lpstr>Data Quality Assessment</vt:lpstr>
      <vt:lpstr>Algorithm &amp; Analytics</vt:lpstr>
      <vt:lpstr>Distribution of Independent Variables</vt:lpstr>
      <vt:lpstr>Relationships Between Salary and Predictor Variables (With Outliers)</vt:lpstr>
      <vt:lpstr>Salary Distribution – PEARNVAL</vt:lpstr>
      <vt:lpstr>Salary Relationship with Predictor Variables</vt:lpstr>
      <vt:lpstr>Algorithm Performance Metrics Comparison</vt:lpstr>
      <vt:lpstr>Extreme Gradient Boosting – Tree Based Learning</vt:lpstr>
      <vt:lpstr>Actual vs Predicted Income Error</vt:lpstr>
      <vt:lpstr>Future Work</vt:lpstr>
      <vt:lpstr>Backup Slides</vt:lpstr>
      <vt:lpstr>Project Risks and Mitigations</vt:lpstr>
      <vt:lpstr>Complexity, Data Sources, Analytics</vt:lpstr>
      <vt:lpstr>Stories</vt:lpstr>
      <vt:lpstr>Field Descriptions</vt:lpstr>
      <vt:lpstr>Other Data Sources</vt:lpstr>
      <vt:lpstr>Risks Associated with the Algorithms</vt:lpstr>
      <vt:lpstr>Correlation Between All Attributes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Anderson, Liz</dc:creator>
  <cp:revision>1</cp:revision>
  <dcterms:created xsi:type="dcterms:W3CDTF">2019-01-16T15:47:14Z</dcterms:created>
  <dcterms:modified xsi:type="dcterms:W3CDTF">2021-05-03T22:57:58Z</dcterms:modified>
</cp:coreProperties>
</file>